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0"/>
  </p:notesMasterIdLst>
  <p:handoutMasterIdLst>
    <p:handoutMasterId r:id="rId141"/>
  </p:handoutMasterIdLst>
  <p:sldIdLst>
    <p:sldId id="505" r:id="rId2"/>
    <p:sldId id="1143" r:id="rId3"/>
    <p:sldId id="911" r:id="rId4"/>
    <p:sldId id="1139" r:id="rId5"/>
    <p:sldId id="966" r:id="rId6"/>
    <p:sldId id="967" r:id="rId7"/>
    <p:sldId id="968" r:id="rId8"/>
    <p:sldId id="1135" r:id="rId9"/>
    <p:sldId id="1136" r:id="rId10"/>
    <p:sldId id="969" r:id="rId11"/>
    <p:sldId id="970" r:id="rId12"/>
    <p:sldId id="971" r:id="rId13"/>
    <p:sldId id="1130" r:id="rId14"/>
    <p:sldId id="972" r:id="rId15"/>
    <p:sldId id="1138" r:id="rId16"/>
    <p:sldId id="1093" r:id="rId17"/>
    <p:sldId id="974" r:id="rId18"/>
    <p:sldId id="975" r:id="rId19"/>
    <p:sldId id="1127" r:id="rId20"/>
    <p:sldId id="977" r:id="rId21"/>
    <p:sldId id="978" r:id="rId22"/>
    <p:sldId id="979" r:id="rId23"/>
    <p:sldId id="980" r:id="rId24"/>
    <p:sldId id="981" r:id="rId25"/>
    <p:sldId id="982" r:id="rId26"/>
    <p:sldId id="983" r:id="rId27"/>
    <p:sldId id="984" r:id="rId28"/>
    <p:sldId id="985" r:id="rId29"/>
    <p:sldId id="986" r:id="rId30"/>
    <p:sldId id="991" r:id="rId31"/>
    <p:sldId id="993" r:id="rId32"/>
    <p:sldId id="994" r:id="rId33"/>
    <p:sldId id="995" r:id="rId34"/>
    <p:sldId id="1131" r:id="rId35"/>
    <p:sldId id="988" r:id="rId36"/>
    <p:sldId id="1094" r:id="rId37"/>
    <p:sldId id="990" r:id="rId38"/>
    <p:sldId id="997" r:id="rId39"/>
    <p:sldId id="998" r:id="rId40"/>
    <p:sldId id="999" r:id="rId41"/>
    <p:sldId id="1000" r:id="rId42"/>
    <p:sldId id="1001" r:id="rId43"/>
    <p:sldId id="1002" r:id="rId44"/>
    <p:sldId id="1003" r:id="rId45"/>
    <p:sldId id="1004" r:id="rId46"/>
    <p:sldId id="1005" r:id="rId47"/>
    <p:sldId id="1101" r:id="rId48"/>
    <p:sldId id="1008" r:id="rId49"/>
    <p:sldId id="1009" r:id="rId50"/>
    <p:sldId id="1010" r:id="rId51"/>
    <p:sldId id="1011" r:id="rId52"/>
    <p:sldId id="1012" r:id="rId53"/>
    <p:sldId id="1013" r:id="rId54"/>
    <p:sldId id="1014" r:id="rId55"/>
    <p:sldId id="1099" r:id="rId56"/>
    <p:sldId id="1102" r:id="rId57"/>
    <p:sldId id="1015" r:id="rId58"/>
    <p:sldId id="1016" r:id="rId59"/>
    <p:sldId id="1017" r:id="rId60"/>
    <p:sldId id="1142" r:id="rId61"/>
    <p:sldId id="1141" r:id="rId62"/>
    <p:sldId id="1149" r:id="rId63"/>
    <p:sldId id="1145" r:id="rId64"/>
    <p:sldId id="1126" r:id="rId65"/>
    <p:sldId id="1021" r:id="rId66"/>
    <p:sldId id="1106" r:id="rId67"/>
    <p:sldId id="1022" r:id="rId68"/>
    <p:sldId id="1103" r:id="rId69"/>
    <p:sldId id="1096" r:id="rId70"/>
    <p:sldId id="1097" r:id="rId71"/>
    <p:sldId id="1026" r:id="rId72"/>
    <p:sldId id="1153" r:id="rId73"/>
    <p:sldId id="1159" r:id="rId74"/>
    <p:sldId id="1028" r:id="rId75"/>
    <p:sldId id="1029" r:id="rId76"/>
    <p:sldId id="1031" r:id="rId77"/>
    <p:sldId id="1032" r:id="rId78"/>
    <p:sldId id="1033" r:id="rId79"/>
    <p:sldId id="1034" r:id="rId80"/>
    <p:sldId id="1036" r:id="rId81"/>
    <p:sldId id="1037" r:id="rId82"/>
    <p:sldId id="1038" r:id="rId83"/>
    <p:sldId id="1039" r:id="rId84"/>
    <p:sldId id="1040" r:id="rId85"/>
    <p:sldId id="1041" r:id="rId86"/>
    <p:sldId id="1042" r:id="rId87"/>
    <p:sldId id="1043" r:id="rId88"/>
    <p:sldId id="1044" r:id="rId89"/>
    <p:sldId id="1045" r:id="rId90"/>
    <p:sldId id="1046" r:id="rId91"/>
    <p:sldId id="1047" r:id="rId92"/>
    <p:sldId id="1048" r:id="rId93"/>
    <p:sldId id="1111" r:id="rId94"/>
    <p:sldId id="1148" r:id="rId95"/>
    <p:sldId id="1053" r:id="rId96"/>
    <p:sldId id="1054" r:id="rId97"/>
    <p:sldId id="1055" r:id="rId98"/>
    <p:sldId id="1056" r:id="rId99"/>
    <p:sldId id="1057" r:id="rId100"/>
    <p:sldId id="1059" r:id="rId101"/>
    <p:sldId id="1060" r:id="rId102"/>
    <p:sldId id="1061" r:id="rId103"/>
    <p:sldId id="1156" r:id="rId104"/>
    <p:sldId id="1062" r:id="rId105"/>
    <p:sldId id="1063" r:id="rId106"/>
    <p:sldId id="1170" r:id="rId107"/>
    <p:sldId id="1064" r:id="rId108"/>
    <p:sldId id="1065" r:id="rId109"/>
    <p:sldId id="1066" r:id="rId110"/>
    <p:sldId id="1067" r:id="rId111"/>
    <p:sldId id="1068" r:id="rId112"/>
    <p:sldId id="1069" r:id="rId113"/>
    <p:sldId id="1070" r:id="rId114"/>
    <p:sldId id="1071" r:id="rId115"/>
    <p:sldId id="1072" r:id="rId116"/>
    <p:sldId id="1073" r:id="rId117"/>
    <p:sldId id="1074" r:id="rId118"/>
    <p:sldId id="1075" r:id="rId119"/>
    <p:sldId id="1157" r:id="rId120"/>
    <p:sldId id="1076" r:id="rId121"/>
    <p:sldId id="1078" r:id="rId122"/>
    <p:sldId id="1079" r:id="rId123"/>
    <p:sldId id="1080" r:id="rId124"/>
    <p:sldId id="1133" r:id="rId125"/>
    <p:sldId id="1085" r:id="rId126"/>
    <p:sldId id="1124" r:id="rId127"/>
    <p:sldId id="1134" r:id="rId128"/>
    <p:sldId id="1168" r:id="rId129"/>
    <p:sldId id="1112" r:id="rId130"/>
    <p:sldId id="1128" r:id="rId131"/>
    <p:sldId id="1018" r:id="rId132"/>
    <p:sldId id="1160" r:id="rId133"/>
    <p:sldId id="1161" r:id="rId134"/>
    <p:sldId id="1110" r:id="rId135"/>
    <p:sldId id="1049" r:id="rId136"/>
    <p:sldId id="1050" r:id="rId137"/>
    <p:sldId id="1082" r:id="rId138"/>
    <p:sldId id="1105" r:id="rId139"/>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fr-CH"/>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43">
          <p15:clr>
            <a:srgbClr val="A4A3A4"/>
          </p15:clr>
        </p15:guide>
        <p15:guide id="2" pos="1495">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5F7F"/>
    <a:srgbClr val="5881B0"/>
    <a:srgbClr val="529AC2"/>
    <a:srgbClr val="5C5C5C"/>
    <a:srgbClr val="000000"/>
    <a:srgbClr val="333399"/>
    <a:srgbClr val="6600CC"/>
    <a:srgbClr val="3366CC"/>
    <a:srgbClr val="6600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5"/>
    <p:restoredTop sz="86496"/>
  </p:normalViewPr>
  <p:slideViewPr>
    <p:cSldViewPr snapToGrid="0">
      <p:cViewPr varScale="1">
        <p:scale>
          <a:sx n="116" d="100"/>
          <a:sy n="116" d="100"/>
        </p:scale>
        <p:origin x="208" y="176"/>
      </p:cViewPr>
      <p:guideLst>
        <p:guide orient="horz" pos="943"/>
        <p:guide pos="1495"/>
      </p:guideLst>
    </p:cSldViewPr>
  </p:slideViewPr>
  <p:outlineViewPr>
    <p:cViewPr>
      <p:scale>
        <a:sx n="33" d="100"/>
        <a:sy n="33" d="100"/>
      </p:scale>
      <p:origin x="0" y="-3936"/>
    </p:cViewPr>
  </p:outlineViewPr>
  <p:notesTextViewPr>
    <p:cViewPr>
      <p:scale>
        <a:sx n="100" d="100"/>
        <a:sy n="100" d="100"/>
      </p:scale>
      <p:origin x="0" y="0"/>
    </p:cViewPr>
  </p:notesTextViewPr>
  <p:sorterViewPr>
    <p:cViewPr>
      <p:scale>
        <a:sx n="142" d="100"/>
        <a:sy n="142" d="100"/>
      </p:scale>
      <p:origin x="0" y="0"/>
    </p:cViewPr>
  </p:sorterViewPr>
  <p:notesViewPr>
    <p:cSldViewPr snapToGrid="0">
      <p:cViewPr varScale="1">
        <p:scale>
          <a:sx n="85" d="100"/>
          <a:sy n="85" d="100"/>
        </p:scale>
        <p:origin x="3776" y="200"/>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Dominique/Documents/Source/Cours/GestionProjets/CoursGp/01_VueDensemble/Chaos%20-%20old%20definition.xls"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275655485254"/>
          <c:y val="0.15706776167574699"/>
          <c:w val="0.81453609165244301"/>
          <c:h val="0.67539137520571402"/>
        </c:manualLayout>
      </c:layout>
      <c:barChart>
        <c:barDir val="bar"/>
        <c:grouping val="percentStacked"/>
        <c:varyColors val="0"/>
        <c:ser>
          <c:idx val="0"/>
          <c:order val="0"/>
          <c:tx>
            <c:strRef>
              <c:f>Feuil1!$C$2</c:f>
              <c:strCache>
                <c:ptCount val="1"/>
                <c:pt idx="0">
                  <c:v>réussi</c:v>
                </c:pt>
              </c:strCache>
            </c:strRef>
          </c:tx>
          <c:spPr>
            <a:solidFill>
              <a:srgbClr val="9999FF"/>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Feuil1!$C$7:$C$16</c:f>
              <c:numCache>
                <c:formatCode>General</c:formatCode>
                <c:ptCount val="10"/>
                <c:pt idx="0">
                  <c:v>16</c:v>
                </c:pt>
                <c:pt idx="1">
                  <c:v>27</c:v>
                </c:pt>
                <c:pt idx="2">
                  <c:v>26</c:v>
                </c:pt>
                <c:pt idx="3">
                  <c:v>28</c:v>
                </c:pt>
                <c:pt idx="4">
                  <c:v>34</c:v>
                </c:pt>
                <c:pt idx="5">
                  <c:v>29</c:v>
                </c:pt>
                <c:pt idx="6">
                  <c:v>35</c:v>
                </c:pt>
                <c:pt idx="7">
                  <c:v>32</c:v>
                </c:pt>
                <c:pt idx="8">
                  <c:v>37</c:v>
                </c:pt>
                <c:pt idx="9">
                  <c:v>39</c:v>
                </c:pt>
              </c:numCache>
            </c:numRef>
          </c:val>
          <c:extLst>
            <c:ext xmlns:c16="http://schemas.microsoft.com/office/drawing/2014/chart" uri="{C3380CC4-5D6E-409C-BE32-E72D297353CC}">
              <c16:uniqueId val="{00000000-BFF8-7443-A720-7C5898375093}"/>
            </c:ext>
          </c:extLst>
        </c:ser>
        <c:ser>
          <c:idx val="1"/>
          <c:order val="1"/>
          <c:tx>
            <c:strRef>
              <c:f>Feuil1!$D$2</c:f>
              <c:strCache>
                <c:ptCount val="1"/>
                <c:pt idx="0">
                  <c:v>défié</c:v>
                </c:pt>
              </c:strCache>
            </c:strRef>
          </c:tx>
          <c:spPr>
            <a:solidFill>
              <a:srgbClr val="993366"/>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Feuil1!$D$7:$D$16</c:f>
              <c:numCache>
                <c:formatCode>General</c:formatCode>
                <c:ptCount val="10"/>
                <c:pt idx="0">
                  <c:v>53</c:v>
                </c:pt>
                <c:pt idx="1">
                  <c:v>33</c:v>
                </c:pt>
                <c:pt idx="2">
                  <c:v>46</c:v>
                </c:pt>
                <c:pt idx="3">
                  <c:v>49</c:v>
                </c:pt>
                <c:pt idx="4">
                  <c:v>51</c:v>
                </c:pt>
                <c:pt idx="5">
                  <c:v>53</c:v>
                </c:pt>
                <c:pt idx="6">
                  <c:v>46</c:v>
                </c:pt>
                <c:pt idx="7">
                  <c:v>44</c:v>
                </c:pt>
                <c:pt idx="8">
                  <c:v>42</c:v>
                </c:pt>
                <c:pt idx="9">
                  <c:v>43</c:v>
                </c:pt>
              </c:numCache>
            </c:numRef>
          </c:val>
          <c:extLst>
            <c:ext xmlns:c16="http://schemas.microsoft.com/office/drawing/2014/chart" uri="{C3380CC4-5D6E-409C-BE32-E72D297353CC}">
              <c16:uniqueId val="{00000001-BFF8-7443-A720-7C5898375093}"/>
            </c:ext>
          </c:extLst>
        </c:ser>
        <c:ser>
          <c:idx val="2"/>
          <c:order val="2"/>
          <c:tx>
            <c:strRef>
              <c:f>Feuil1!$E$2</c:f>
              <c:strCache>
                <c:ptCount val="1"/>
                <c:pt idx="0">
                  <c:v>échoué</c:v>
                </c:pt>
              </c:strCache>
            </c:strRef>
          </c:tx>
          <c:spPr>
            <a:solidFill>
              <a:srgbClr val="FFFFCC"/>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95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Feuil1!$B$7:$B$16</c:f>
              <c:numCache>
                <c:formatCode>General</c:formatCode>
                <c:ptCount val="10"/>
                <c:pt idx="0">
                  <c:v>1994</c:v>
                </c:pt>
                <c:pt idx="1">
                  <c:v>1996</c:v>
                </c:pt>
                <c:pt idx="2">
                  <c:v>1998</c:v>
                </c:pt>
                <c:pt idx="3">
                  <c:v>2000</c:v>
                </c:pt>
                <c:pt idx="4">
                  <c:v>2002</c:v>
                </c:pt>
                <c:pt idx="5">
                  <c:v>2004</c:v>
                </c:pt>
                <c:pt idx="6">
                  <c:v>2006</c:v>
                </c:pt>
                <c:pt idx="7">
                  <c:v>2008</c:v>
                </c:pt>
                <c:pt idx="8">
                  <c:v>2010</c:v>
                </c:pt>
                <c:pt idx="9">
                  <c:v>2012</c:v>
                </c:pt>
              </c:numCache>
            </c:numRef>
          </c:cat>
          <c:val>
            <c:numRef>
              <c:f>Feuil1!$E$7:$E$16</c:f>
              <c:numCache>
                <c:formatCode>General</c:formatCode>
                <c:ptCount val="10"/>
                <c:pt idx="0">
                  <c:v>31</c:v>
                </c:pt>
                <c:pt idx="1">
                  <c:v>40</c:v>
                </c:pt>
                <c:pt idx="2">
                  <c:v>28</c:v>
                </c:pt>
                <c:pt idx="3">
                  <c:v>23</c:v>
                </c:pt>
                <c:pt idx="4">
                  <c:v>15</c:v>
                </c:pt>
                <c:pt idx="5">
                  <c:v>18</c:v>
                </c:pt>
                <c:pt idx="6">
                  <c:v>19</c:v>
                </c:pt>
                <c:pt idx="7">
                  <c:v>24</c:v>
                </c:pt>
                <c:pt idx="8">
                  <c:v>21</c:v>
                </c:pt>
                <c:pt idx="9">
                  <c:v>18</c:v>
                </c:pt>
              </c:numCache>
            </c:numRef>
          </c:val>
          <c:extLst>
            <c:ext xmlns:c16="http://schemas.microsoft.com/office/drawing/2014/chart" uri="{C3380CC4-5D6E-409C-BE32-E72D297353CC}">
              <c16:uniqueId val="{00000002-BFF8-7443-A720-7C5898375093}"/>
            </c:ext>
          </c:extLst>
        </c:ser>
        <c:dLbls>
          <c:showLegendKey val="0"/>
          <c:showVal val="0"/>
          <c:showCatName val="0"/>
          <c:showSerName val="0"/>
          <c:showPercent val="0"/>
          <c:showBubbleSize val="0"/>
        </c:dLbls>
        <c:gapWidth val="150"/>
        <c:overlap val="100"/>
        <c:axId val="-512019456"/>
        <c:axId val="-512015680"/>
      </c:barChart>
      <c:catAx>
        <c:axId val="-512019456"/>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fr-FR"/>
          </a:p>
        </c:txPr>
        <c:crossAx val="-512015680"/>
        <c:crosses val="autoZero"/>
        <c:auto val="1"/>
        <c:lblAlgn val="ctr"/>
        <c:lblOffset val="100"/>
        <c:tickLblSkip val="1"/>
        <c:tickMarkSkip val="1"/>
        <c:noMultiLvlLbl val="0"/>
      </c:catAx>
      <c:valAx>
        <c:axId val="-512015680"/>
        <c:scaling>
          <c:orientation val="minMax"/>
        </c:scaling>
        <c:delete val="0"/>
        <c:axPos val="b"/>
        <c:numFmt formatCode="0%" sourceLinked="1"/>
        <c:majorTickMark val="out"/>
        <c:minorTickMark val="none"/>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fr-FR"/>
          </a:p>
        </c:txPr>
        <c:crossAx val="-512019456"/>
        <c:crosses val="autoZero"/>
        <c:crossBetween val="between"/>
      </c:valAx>
      <c:spPr>
        <a:noFill/>
        <a:ln w="25400">
          <a:noFill/>
        </a:ln>
      </c:spPr>
    </c:plotArea>
    <c:legend>
      <c:legendPos val="t"/>
      <c:layout>
        <c:manualLayout>
          <c:xMode val="edge"/>
          <c:yMode val="edge"/>
          <c:x val="0.14285714285714299"/>
          <c:y val="3.1413525077853999E-2"/>
          <c:w val="0.76441083022516898"/>
          <c:h val="8.9004987720586404E-2"/>
        </c:manualLayout>
      </c:layout>
      <c:overlay val="0"/>
      <c:spPr>
        <a:solidFill>
          <a:srgbClr val="FFFFFF"/>
        </a:solidFill>
        <a:ln w="25400">
          <a:noFill/>
        </a:ln>
      </c:spPr>
      <c:txPr>
        <a:bodyPr/>
        <a:lstStyle/>
        <a:p>
          <a:pPr>
            <a:defRPr sz="920" b="1" i="0" u="none" strike="noStrike" baseline="0">
              <a:solidFill>
                <a:srgbClr val="000000"/>
              </a:solidFill>
              <a:latin typeface="Arial"/>
              <a:ea typeface="Arial"/>
              <a:cs typeface="Arial"/>
            </a:defRPr>
          </a:pPr>
          <a:endParaRPr lang="fr-FR"/>
        </a:p>
      </c:txPr>
    </c:legend>
    <c:plotVisOnly val="1"/>
    <c:dispBlanksAs val="gap"/>
    <c:showDLblsOverMax val="0"/>
  </c:chart>
  <c:spPr>
    <a:solidFill>
      <a:srgbClr val="FFFFFF"/>
    </a:solidFill>
    <a:ln w="9525">
      <a:noFill/>
    </a:ln>
  </c:spPr>
  <c:txPr>
    <a:bodyPr/>
    <a:lstStyle/>
    <a:p>
      <a:pPr>
        <a:defRPr sz="95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Energie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D3-D04A-A836-AC59021354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D3-D04A-A836-AC59021354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D3-D04A-A836-AC590213542C}"/>
              </c:ext>
            </c:extLst>
          </c:dPt>
          <c:cat>
            <c:strRef>
              <c:f>Feuil1!$A$2:$A$4</c:f>
              <c:strCache>
                <c:ptCount val="3"/>
                <c:pt idx="0">
                  <c:v>Préparation</c:v>
                </c:pt>
                <c:pt idx="1">
                  <c:v>Execution</c:v>
                </c:pt>
                <c:pt idx="2">
                  <c:v>Analyse</c:v>
                </c:pt>
              </c:strCache>
            </c:strRef>
          </c:cat>
          <c:val>
            <c:numRef>
              <c:f>Feuil1!$B$2:$B$4</c:f>
              <c:numCache>
                <c:formatCode>General</c:formatCode>
                <c:ptCount val="3"/>
                <c:pt idx="0">
                  <c:v>25</c:v>
                </c:pt>
                <c:pt idx="1">
                  <c:v>70</c:v>
                </c:pt>
                <c:pt idx="2">
                  <c:v>5</c:v>
                </c:pt>
              </c:numCache>
            </c:numRef>
          </c:val>
          <c:extLst>
            <c:ext xmlns:c16="http://schemas.microsoft.com/office/drawing/2014/chart" uri="{C3380CC4-5D6E-409C-BE32-E72D297353CC}">
              <c16:uniqueId val="{00000006-9DD3-D04A-A836-AC59021354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8F45B-ACD9-0741-BBB5-7E4E9EA1F1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C9951805-AC7E-9340-B56D-E302C5057712}">
      <dgm:prSet phldrT="[Texte]"/>
      <dgm:spPr/>
      <dgm:t>
        <a:bodyPr/>
        <a:lstStyle/>
        <a:p>
          <a:r>
            <a:rPr lang="fr-FR"/>
            <a:t>Réfection cafétéria</a:t>
          </a:r>
        </a:p>
      </dgm:t>
    </dgm:pt>
    <dgm:pt modelId="{E7255666-22DF-0F4F-B7B1-F84C01CA02C5}" type="parTrans" cxnId="{333605B3-4C2E-9F42-9CC5-EBA0860AF8AF}">
      <dgm:prSet/>
      <dgm:spPr/>
      <dgm:t>
        <a:bodyPr/>
        <a:lstStyle/>
        <a:p>
          <a:endParaRPr lang="fr-FR"/>
        </a:p>
      </dgm:t>
    </dgm:pt>
    <dgm:pt modelId="{3D2239CA-BCD2-8B42-83C8-A300EE30049A}" type="sibTrans" cxnId="{333605B3-4C2E-9F42-9CC5-EBA0860AF8AF}">
      <dgm:prSet/>
      <dgm:spPr/>
      <dgm:t>
        <a:bodyPr/>
        <a:lstStyle/>
        <a:p>
          <a:endParaRPr lang="fr-FR"/>
        </a:p>
      </dgm:t>
    </dgm:pt>
    <dgm:pt modelId="{C8AD6A7A-40AC-1C42-AA56-5D00311D00A1}">
      <dgm:prSet phldrT="[Texte]"/>
      <dgm:spPr/>
      <dgm:t>
        <a:bodyPr/>
        <a:lstStyle/>
        <a:p>
          <a:r>
            <a:rPr lang="fr-FR"/>
            <a:t>Inauguration</a:t>
          </a:r>
        </a:p>
      </dgm:t>
    </dgm:pt>
    <dgm:pt modelId="{479EBEAD-6081-8A41-9EAC-B0DC2B8B08F5}" type="parTrans" cxnId="{60A0240B-CAFB-4545-BDF0-2CF2FDB13A00}">
      <dgm:prSet/>
      <dgm:spPr/>
      <dgm:t>
        <a:bodyPr/>
        <a:lstStyle/>
        <a:p>
          <a:endParaRPr lang="fr-FR"/>
        </a:p>
      </dgm:t>
    </dgm:pt>
    <dgm:pt modelId="{2DA89181-1DBE-6D42-9D73-457AB1337F1D}" type="sibTrans" cxnId="{60A0240B-CAFB-4545-BDF0-2CF2FDB13A00}">
      <dgm:prSet/>
      <dgm:spPr/>
      <dgm:t>
        <a:bodyPr/>
        <a:lstStyle/>
        <a:p>
          <a:endParaRPr lang="fr-FR"/>
        </a:p>
      </dgm:t>
    </dgm:pt>
    <dgm:pt modelId="{ABEC4508-A4F6-694D-A98A-21EBC3E33397}">
      <dgm:prSet phldrT="[Texte]"/>
      <dgm:spPr/>
      <dgm:t>
        <a:bodyPr/>
        <a:lstStyle/>
        <a:p>
          <a:r>
            <a:rPr lang="fr-FR"/>
            <a:t>Préparation travaux</a:t>
          </a:r>
        </a:p>
      </dgm:t>
    </dgm:pt>
    <dgm:pt modelId="{2F411BE8-CBD2-7440-8095-6B52D0E73185}" type="parTrans" cxnId="{4A80688D-502A-F14D-8AB1-6758DFEF6DD0}">
      <dgm:prSet/>
      <dgm:spPr/>
      <dgm:t>
        <a:bodyPr/>
        <a:lstStyle/>
        <a:p>
          <a:endParaRPr lang="fr-FR"/>
        </a:p>
      </dgm:t>
    </dgm:pt>
    <dgm:pt modelId="{C4A5555C-F6EB-EF4C-B388-9D3800ECCA2B}" type="sibTrans" cxnId="{4A80688D-502A-F14D-8AB1-6758DFEF6DD0}">
      <dgm:prSet/>
      <dgm:spPr/>
      <dgm:t>
        <a:bodyPr/>
        <a:lstStyle/>
        <a:p>
          <a:endParaRPr lang="fr-FR"/>
        </a:p>
      </dgm:t>
    </dgm:pt>
    <dgm:pt modelId="{F28D69BB-5A06-2D49-8417-F4D6C9198B7A}">
      <dgm:prSet phldrT="[Texte]"/>
      <dgm:spPr/>
      <dgm:t>
        <a:bodyPr/>
        <a:lstStyle/>
        <a:p>
          <a:r>
            <a:rPr lang="fr-FR"/>
            <a:t>Réalisation travaux</a:t>
          </a:r>
        </a:p>
      </dgm:t>
    </dgm:pt>
    <dgm:pt modelId="{78B84423-6027-2146-979F-AF95844AE667}" type="parTrans" cxnId="{A79A893F-0665-9F42-9A77-058BEB46945A}">
      <dgm:prSet/>
      <dgm:spPr/>
      <dgm:t>
        <a:bodyPr/>
        <a:lstStyle/>
        <a:p>
          <a:endParaRPr lang="fr-FR"/>
        </a:p>
      </dgm:t>
    </dgm:pt>
    <dgm:pt modelId="{A78071FE-1FFC-014D-A72C-818208D6C428}" type="sibTrans" cxnId="{A79A893F-0665-9F42-9A77-058BEB46945A}">
      <dgm:prSet/>
      <dgm:spPr/>
      <dgm:t>
        <a:bodyPr/>
        <a:lstStyle/>
        <a:p>
          <a:endParaRPr lang="fr-FR"/>
        </a:p>
      </dgm:t>
    </dgm:pt>
    <dgm:pt modelId="{D1A82090-82EC-124A-8223-E6F665E7E024}">
      <dgm:prSet/>
      <dgm:spPr/>
      <dgm:t>
        <a:bodyPr/>
        <a:lstStyle/>
        <a:p>
          <a:r>
            <a:rPr lang="fr-FR"/>
            <a:t>Peindre</a:t>
          </a:r>
        </a:p>
      </dgm:t>
    </dgm:pt>
    <dgm:pt modelId="{AEEB0A68-4D67-4F43-A039-8C95D1D93799}" type="parTrans" cxnId="{A10A6A89-C7FB-284D-883A-0E1D5082F0D1}">
      <dgm:prSet/>
      <dgm:spPr/>
      <dgm:t>
        <a:bodyPr/>
        <a:lstStyle/>
        <a:p>
          <a:endParaRPr lang="fr-FR"/>
        </a:p>
      </dgm:t>
    </dgm:pt>
    <dgm:pt modelId="{C97AF62D-2C56-9F40-BF2F-092B114CF44D}" type="sibTrans" cxnId="{A10A6A89-C7FB-284D-883A-0E1D5082F0D1}">
      <dgm:prSet/>
      <dgm:spPr/>
      <dgm:t>
        <a:bodyPr/>
        <a:lstStyle/>
        <a:p>
          <a:endParaRPr lang="fr-FR"/>
        </a:p>
      </dgm:t>
    </dgm:pt>
    <dgm:pt modelId="{EE7AB857-22E4-CF45-A96E-F734C3454668}">
      <dgm:prSet/>
      <dgm:spPr/>
      <dgm:t>
        <a:bodyPr/>
        <a:lstStyle/>
        <a:p>
          <a:r>
            <a:rPr lang="fr-FR"/>
            <a:t>...</a:t>
          </a:r>
        </a:p>
      </dgm:t>
    </dgm:pt>
    <dgm:pt modelId="{06C16ECD-6F58-4E43-A660-F3CCFCB48387}" type="parTrans" cxnId="{BDDA8892-981D-3648-8D81-F1B6AA5D89AD}">
      <dgm:prSet/>
      <dgm:spPr/>
      <dgm:t>
        <a:bodyPr/>
        <a:lstStyle/>
        <a:p>
          <a:endParaRPr lang="fr-FR"/>
        </a:p>
      </dgm:t>
    </dgm:pt>
    <dgm:pt modelId="{1161DDB1-709F-E74E-9D6D-0E51266361F5}" type="sibTrans" cxnId="{BDDA8892-981D-3648-8D81-F1B6AA5D89AD}">
      <dgm:prSet/>
      <dgm:spPr/>
      <dgm:t>
        <a:bodyPr/>
        <a:lstStyle/>
        <a:p>
          <a:endParaRPr lang="fr-FR"/>
        </a:p>
      </dgm:t>
    </dgm:pt>
    <dgm:pt modelId="{8EA91840-6D22-684C-94B8-0E50FA46A726}">
      <dgm:prSet/>
      <dgm:spPr/>
      <dgm:t>
        <a:bodyPr/>
        <a:lstStyle/>
        <a:p>
          <a:r>
            <a:rPr lang="fr-FR"/>
            <a:t>Installer électricité</a:t>
          </a:r>
        </a:p>
      </dgm:t>
    </dgm:pt>
    <dgm:pt modelId="{D56DAFE8-5A9F-4247-B43E-0E1105416E8E}" type="parTrans" cxnId="{B3838C6C-0080-DD4C-8089-1F019680EE81}">
      <dgm:prSet/>
      <dgm:spPr/>
      <dgm:t>
        <a:bodyPr/>
        <a:lstStyle/>
        <a:p>
          <a:endParaRPr lang="fr-FR"/>
        </a:p>
      </dgm:t>
    </dgm:pt>
    <dgm:pt modelId="{BF1F35C5-4548-4842-BB70-C1453CAAECEA}" type="sibTrans" cxnId="{B3838C6C-0080-DD4C-8089-1F019680EE81}">
      <dgm:prSet/>
      <dgm:spPr/>
      <dgm:t>
        <a:bodyPr/>
        <a:lstStyle/>
        <a:p>
          <a:endParaRPr lang="fr-FR"/>
        </a:p>
      </dgm:t>
    </dgm:pt>
    <dgm:pt modelId="{41648766-BAAA-F143-AA07-81A901254B13}">
      <dgm:prSet/>
      <dgm:spPr/>
      <dgm:t>
        <a:bodyPr/>
        <a:lstStyle/>
        <a:p>
          <a:r>
            <a:rPr lang="fr-FR"/>
            <a:t>Tirer tubes</a:t>
          </a:r>
        </a:p>
      </dgm:t>
    </dgm:pt>
    <dgm:pt modelId="{8BB4A4B5-560F-FD4C-85A1-184ADB8DAEAA}" type="parTrans" cxnId="{3410D6D2-0BDA-674A-B297-4E8926C17BA0}">
      <dgm:prSet/>
      <dgm:spPr/>
      <dgm:t>
        <a:bodyPr/>
        <a:lstStyle/>
        <a:p>
          <a:endParaRPr lang="fr-FR"/>
        </a:p>
      </dgm:t>
    </dgm:pt>
    <dgm:pt modelId="{B8AD5E7C-4409-6840-954F-9958498C72C0}" type="sibTrans" cxnId="{3410D6D2-0BDA-674A-B297-4E8926C17BA0}">
      <dgm:prSet/>
      <dgm:spPr/>
      <dgm:t>
        <a:bodyPr/>
        <a:lstStyle/>
        <a:p>
          <a:endParaRPr lang="fr-FR"/>
        </a:p>
      </dgm:t>
    </dgm:pt>
    <dgm:pt modelId="{15C2F636-411D-DB47-8996-1DEC9C4A509B}">
      <dgm:prSet/>
      <dgm:spPr/>
      <dgm:t>
        <a:bodyPr/>
        <a:lstStyle/>
        <a:p>
          <a:r>
            <a:rPr lang="fr-FR"/>
            <a:t>Peindre murs</a:t>
          </a:r>
        </a:p>
      </dgm:t>
    </dgm:pt>
    <dgm:pt modelId="{38E7CD68-6171-DE45-9AC4-7081FA50DC12}" type="parTrans" cxnId="{A145EB87-687D-4446-B294-D23103D7689A}">
      <dgm:prSet/>
      <dgm:spPr/>
      <dgm:t>
        <a:bodyPr/>
        <a:lstStyle/>
        <a:p>
          <a:endParaRPr lang="fr-FR"/>
        </a:p>
      </dgm:t>
    </dgm:pt>
    <dgm:pt modelId="{7EA6C3D9-577C-3243-A47B-BAD07E68BC0C}" type="sibTrans" cxnId="{A145EB87-687D-4446-B294-D23103D7689A}">
      <dgm:prSet/>
      <dgm:spPr/>
      <dgm:t>
        <a:bodyPr/>
        <a:lstStyle/>
        <a:p>
          <a:endParaRPr lang="fr-FR"/>
        </a:p>
      </dgm:t>
    </dgm:pt>
    <dgm:pt modelId="{55586B78-1EB0-D44C-A97A-83F6F3012490}">
      <dgm:prSet/>
      <dgm:spPr/>
      <dgm:t>
        <a:bodyPr/>
        <a:lstStyle/>
        <a:p>
          <a:r>
            <a:rPr lang="fr-FR"/>
            <a:t>Peindre plafond</a:t>
          </a:r>
        </a:p>
      </dgm:t>
    </dgm:pt>
    <dgm:pt modelId="{D070C1AA-4618-4A40-9B48-F836E26FEE0B}" type="parTrans" cxnId="{1C7D063B-CD9D-154B-955B-81E93A506F9A}">
      <dgm:prSet/>
      <dgm:spPr/>
      <dgm:t>
        <a:bodyPr/>
        <a:lstStyle/>
        <a:p>
          <a:endParaRPr lang="fr-FR"/>
        </a:p>
      </dgm:t>
    </dgm:pt>
    <dgm:pt modelId="{62EE3ADE-375F-B643-BBFB-1287B48D72FE}" type="sibTrans" cxnId="{1C7D063B-CD9D-154B-955B-81E93A506F9A}">
      <dgm:prSet/>
      <dgm:spPr/>
      <dgm:t>
        <a:bodyPr/>
        <a:lstStyle/>
        <a:p>
          <a:endParaRPr lang="fr-FR"/>
        </a:p>
      </dgm:t>
    </dgm:pt>
    <dgm:pt modelId="{9EB190B1-3CC3-124F-9FCA-765F08D42846}">
      <dgm:prSet/>
      <dgm:spPr/>
      <dgm:t>
        <a:bodyPr/>
        <a:lstStyle/>
        <a:p>
          <a:r>
            <a:rPr lang="fr-FR"/>
            <a:t>Mettre en soumission</a:t>
          </a:r>
        </a:p>
      </dgm:t>
    </dgm:pt>
    <dgm:pt modelId="{0421E7BB-51B3-2944-88C0-643141822BE5}" type="parTrans" cxnId="{BCD591A4-7C92-CD40-B27E-264CB3954F23}">
      <dgm:prSet/>
      <dgm:spPr/>
      <dgm:t>
        <a:bodyPr/>
        <a:lstStyle/>
        <a:p>
          <a:endParaRPr lang="fr-FR"/>
        </a:p>
      </dgm:t>
    </dgm:pt>
    <dgm:pt modelId="{86F6BABD-5A80-3941-878D-D3BBBA3276AF}" type="sibTrans" cxnId="{BCD591A4-7C92-CD40-B27E-264CB3954F23}">
      <dgm:prSet/>
      <dgm:spPr/>
      <dgm:t>
        <a:bodyPr/>
        <a:lstStyle/>
        <a:p>
          <a:endParaRPr lang="fr-FR"/>
        </a:p>
      </dgm:t>
    </dgm:pt>
    <dgm:pt modelId="{61F88096-3CE5-D24B-A18E-B4FBFFF7AD9B}">
      <dgm:prSet/>
      <dgm:spPr/>
      <dgm:t>
        <a:bodyPr/>
        <a:lstStyle/>
        <a:p>
          <a:r>
            <a:rPr lang="fr-FR"/>
            <a:t>Engager entreprises</a:t>
          </a:r>
        </a:p>
      </dgm:t>
    </dgm:pt>
    <dgm:pt modelId="{DCECBDB2-0B13-C547-9EBD-07F230F86B32}" type="parTrans" cxnId="{12BC353B-4C78-BA47-AB45-4F7A32BB7ED2}">
      <dgm:prSet/>
      <dgm:spPr/>
      <dgm:t>
        <a:bodyPr/>
        <a:lstStyle/>
        <a:p>
          <a:endParaRPr lang="fr-FR"/>
        </a:p>
      </dgm:t>
    </dgm:pt>
    <dgm:pt modelId="{282C0220-2804-D140-AFDD-0FEFD45F6180}" type="sibTrans" cxnId="{12BC353B-4C78-BA47-AB45-4F7A32BB7ED2}">
      <dgm:prSet/>
      <dgm:spPr/>
      <dgm:t>
        <a:bodyPr/>
        <a:lstStyle/>
        <a:p>
          <a:endParaRPr lang="fr-FR"/>
        </a:p>
      </dgm:t>
    </dgm:pt>
    <dgm:pt modelId="{5F15F2C9-F183-3940-AD02-9AE70AAE538D}">
      <dgm:prSet/>
      <dgm:spPr/>
      <dgm:t>
        <a:bodyPr/>
        <a:lstStyle/>
        <a:p>
          <a:r>
            <a:rPr lang="fr-FR"/>
            <a:t>...</a:t>
          </a:r>
        </a:p>
      </dgm:t>
    </dgm:pt>
    <dgm:pt modelId="{749949FC-A5F3-EC43-8001-292AF13F02E1}" type="parTrans" cxnId="{F7BBCF2A-65A2-3546-9A90-6BA19BCA3F2D}">
      <dgm:prSet/>
      <dgm:spPr/>
      <dgm:t>
        <a:bodyPr/>
        <a:lstStyle/>
        <a:p>
          <a:endParaRPr lang="fr-FR"/>
        </a:p>
      </dgm:t>
    </dgm:pt>
    <dgm:pt modelId="{B45918ED-247A-9B40-B710-70776A7E51E4}" type="sibTrans" cxnId="{F7BBCF2A-65A2-3546-9A90-6BA19BCA3F2D}">
      <dgm:prSet/>
      <dgm:spPr/>
      <dgm:t>
        <a:bodyPr/>
        <a:lstStyle/>
        <a:p>
          <a:endParaRPr lang="fr-FR"/>
        </a:p>
      </dgm:t>
    </dgm:pt>
    <dgm:pt modelId="{41775B71-A69E-1749-AEA3-52579070CB09}">
      <dgm:prSet/>
      <dgm:spPr/>
      <dgm:t>
        <a:bodyPr/>
        <a:lstStyle/>
        <a:p>
          <a:r>
            <a:rPr lang="fr-FR"/>
            <a:t>Poser prises</a:t>
          </a:r>
        </a:p>
      </dgm:t>
    </dgm:pt>
    <dgm:pt modelId="{0707211E-2C36-A640-9EF6-03F8AB752525}" type="parTrans" cxnId="{3E04F8A7-18E5-214A-A774-8DDC7E3774F4}">
      <dgm:prSet/>
      <dgm:spPr/>
      <dgm:t>
        <a:bodyPr/>
        <a:lstStyle/>
        <a:p>
          <a:endParaRPr lang="fr-FR"/>
        </a:p>
      </dgm:t>
    </dgm:pt>
    <dgm:pt modelId="{140F0581-31A6-334D-9EE6-D3D5E104BC2A}" type="sibTrans" cxnId="{3E04F8A7-18E5-214A-A774-8DDC7E3774F4}">
      <dgm:prSet/>
      <dgm:spPr/>
      <dgm:t>
        <a:bodyPr/>
        <a:lstStyle/>
        <a:p>
          <a:endParaRPr lang="fr-FR"/>
        </a:p>
      </dgm:t>
    </dgm:pt>
    <dgm:pt modelId="{EB4E88B2-DE28-AF4A-81ED-002E618E2D81}">
      <dgm:prSet/>
      <dgm:spPr/>
      <dgm:t>
        <a:bodyPr/>
        <a:lstStyle/>
        <a:p>
          <a:r>
            <a:rPr lang="fr-FR"/>
            <a:t>Tester installation</a:t>
          </a:r>
        </a:p>
      </dgm:t>
    </dgm:pt>
    <dgm:pt modelId="{882D0F42-77F5-7747-BD32-5128FCF13BBE}" type="parTrans" cxnId="{4E3F7A1C-3888-E449-8286-5D3A8AE274B0}">
      <dgm:prSet/>
      <dgm:spPr/>
      <dgm:t>
        <a:bodyPr/>
        <a:lstStyle/>
        <a:p>
          <a:endParaRPr lang="fr-FR"/>
        </a:p>
      </dgm:t>
    </dgm:pt>
    <dgm:pt modelId="{A8E05656-C7D1-994C-AD9F-D822DF71424C}" type="sibTrans" cxnId="{4E3F7A1C-3888-E449-8286-5D3A8AE274B0}">
      <dgm:prSet/>
      <dgm:spPr/>
      <dgm:t>
        <a:bodyPr/>
        <a:lstStyle/>
        <a:p>
          <a:endParaRPr lang="fr-FR"/>
        </a:p>
      </dgm:t>
    </dgm:pt>
    <dgm:pt modelId="{E27B6407-ED57-E64D-9EDC-2ADEF8C38C46}">
      <dgm:prSet/>
      <dgm:spPr/>
      <dgm:t>
        <a:bodyPr/>
        <a:lstStyle/>
        <a:p>
          <a:r>
            <a:rPr lang="fr-FR"/>
            <a:t>Définir invités</a:t>
          </a:r>
        </a:p>
      </dgm:t>
    </dgm:pt>
    <dgm:pt modelId="{1B91C3D8-022A-A946-A5BD-084B2B00427B}" type="parTrans" cxnId="{F7D65BFF-2803-E64A-8231-293C698008A4}">
      <dgm:prSet/>
      <dgm:spPr/>
      <dgm:t>
        <a:bodyPr/>
        <a:lstStyle/>
        <a:p>
          <a:endParaRPr lang="fr-FR"/>
        </a:p>
      </dgm:t>
    </dgm:pt>
    <dgm:pt modelId="{BC89B8B5-42EB-BD42-ACCD-FBE26612CC29}" type="sibTrans" cxnId="{F7D65BFF-2803-E64A-8231-293C698008A4}">
      <dgm:prSet/>
      <dgm:spPr/>
      <dgm:t>
        <a:bodyPr/>
        <a:lstStyle/>
        <a:p>
          <a:endParaRPr lang="fr-FR"/>
        </a:p>
      </dgm:t>
    </dgm:pt>
    <dgm:pt modelId="{F9BEC335-B62A-024F-B4BB-8B63E096EEDF}">
      <dgm:prSet/>
      <dgm:spPr/>
      <dgm:t>
        <a:bodyPr/>
        <a:lstStyle/>
        <a:p>
          <a:r>
            <a:rPr lang="fr-FR"/>
            <a:t>...</a:t>
          </a:r>
        </a:p>
      </dgm:t>
    </dgm:pt>
    <dgm:pt modelId="{5A525AB9-504C-164F-88DC-2BBC38F223EA}" type="parTrans" cxnId="{37E7E23D-F3BD-B141-A0D3-0EDF9E3F6A3F}">
      <dgm:prSet/>
      <dgm:spPr/>
      <dgm:t>
        <a:bodyPr/>
        <a:lstStyle/>
        <a:p>
          <a:endParaRPr lang="fr-FR"/>
        </a:p>
      </dgm:t>
    </dgm:pt>
    <dgm:pt modelId="{AF18FBF5-7EE9-DA4C-ACB2-C5F145602DE6}" type="sibTrans" cxnId="{37E7E23D-F3BD-B141-A0D3-0EDF9E3F6A3F}">
      <dgm:prSet/>
      <dgm:spPr/>
      <dgm:t>
        <a:bodyPr/>
        <a:lstStyle/>
        <a:p>
          <a:endParaRPr lang="fr-FR"/>
        </a:p>
      </dgm:t>
    </dgm:pt>
    <dgm:pt modelId="{FAA39C09-6098-5E41-BF8A-34EDC3120CC7}" type="pres">
      <dgm:prSet presAssocID="{C038F45B-ACD9-0741-BBB5-7E4E9EA1F12B}" presName="hierChild1" presStyleCnt="0">
        <dgm:presLayoutVars>
          <dgm:orgChart val="1"/>
          <dgm:chPref val="1"/>
          <dgm:dir/>
          <dgm:animOne val="branch"/>
          <dgm:animLvl val="lvl"/>
          <dgm:resizeHandles/>
        </dgm:presLayoutVars>
      </dgm:prSet>
      <dgm:spPr/>
    </dgm:pt>
    <dgm:pt modelId="{30D4C8D7-A9EC-ED4F-AC2A-B17F4FD16F8E}" type="pres">
      <dgm:prSet presAssocID="{C9951805-AC7E-9340-B56D-E302C5057712}" presName="hierRoot1" presStyleCnt="0">
        <dgm:presLayoutVars>
          <dgm:hierBranch val="init"/>
        </dgm:presLayoutVars>
      </dgm:prSet>
      <dgm:spPr/>
    </dgm:pt>
    <dgm:pt modelId="{EF640E7B-78DE-5B47-9A4D-AC5649FDBE65}" type="pres">
      <dgm:prSet presAssocID="{C9951805-AC7E-9340-B56D-E302C5057712}" presName="rootComposite1" presStyleCnt="0"/>
      <dgm:spPr/>
    </dgm:pt>
    <dgm:pt modelId="{7355A0E3-A8B8-BD47-A3DC-57B7996CD5BA}" type="pres">
      <dgm:prSet presAssocID="{C9951805-AC7E-9340-B56D-E302C5057712}" presName="rootText1" presStyleLbl="node0" presStyleIdx="0" presStyleCnt="1">
        <dgm:presLayoutVars>
          <dgm:chPref val="3"/>
        </dgm:presLayoutVars>
      </dgm:prSet>
      <dgm:spPr/>
    </dgm:pt>
    <dgm:pt modelId="{405533C0-1162-6A43-BA91-ACA7973A4BB6}" type="pres">
      <dgm:prSet presAssocID="{C9951805-AC7E-9340-B56D-E302C5057712}" presName="rootConnector1" presStyleLbl="node1" presStyleIdx="0" presStyleCnt="0"/>
      <dgm:spPr/>
    </dgm:pt>
    <dgm:pt modelId="{41609822-7E47-134A-BE9E-39AF0679DFA7}" type="pres">
      <dgm:prSet presAssocID="{C9951805-AC7E-9340-B56D-E302C5057712}" presName="hierChild2" presStyleCnt="0"/>
      <dgm:spPr/>
    </dgm:pt>
    <dgm:pt modelId="{2E42B4F2-F672-DB4E-9ED3-4221B269BB40}" type="pres">
      <dgm:prSet presAssocID="{2F411BE8-CBD2-7440-8095-6B52D0E73185}" presName="Name37" presStyleLbl="parChTrans1D2" presStyleIdx="0" presStyleCnt="3"/>
      <dgm:spPr/>
    </dgm:pt>
    <dgm:pt modelId="{AC0B72F8-040C-B645-A51F-5BCA2AA737A7}" type="pres">
      <dgm:prSet presAssocID="{ABEC4508-A4F6-694D-A98A-21EBC3E33397}" presName="hierRoot2" presStyleCnt="0">
        <dgm:presLayoutVars>
          <dgm:hierBranch val="init"/>
        </dgm:presLayoutVars>
      </dgm:prSet>
      <dgm:spPr/>
    </dgm:pt>
    <dgm:pt modelId="{0BF137DF-60A9-B34F-B14F-541586AF0A10}" type="pres">
      <dgm:prSet presAssocID="{ABEC4508-A4F6-694D-A98A-21EBC3E33397}" presName="rootComposite" presStyleCnt="0"/>
      <dgm:spPr/>
    </dgm:pt>
    <dgm:pt modelId="{0CC9A7CD-311F-2D44-B467-4D66B66DDD4C}" type="pres">
      <dgm:prSet presAssocID="{ABEC4508-A4F6-694D-A98A-21EBC3E33397}" presName="rootText" presStyleLbl="node2" presStyleIdx="0" presStyleCnt="3">
        <dgm:presLayoutVars>
          <dgm:chPref val="3"/>
        </dgm:presLayoutVars>
      </dgm:prSet>
      <dgm:spPr/>
    </dgm:pt>
    <dgm:pt modelId="{2D6A7A57-ABD4-974F-93D8-55521F332C7E}" type="pres">
      <dgm:prSet presAssocID="{ABEC4508-A4F6-694D-A98A-21EBC3E33397}" presName="rootConnector" presStyleLbl="node2" presStyleIdx="0" presStyleCnt="3"/>
      <dgm:spPr/>
    </dgm:pt>
    <dgm:pt modelId="{FF7DB40A-97A2-E749-9517-781AA647DE35}" type="pres">
      <dgm:prSet presAssocID="{ABEC4508-A4F6-694D-A98A-21EBC3E33397}" presName="hierChild4" presStyleCnt="0"/>
      <dgm:spPr/>
    </dgm:pt>
    <dgm:pt modelId="{3C31C781-39A1-7240-BD3B-4F870395E9A1}" type="pres">
      <dgm:prSet presAssocID="{0421E7BB-51B3-2944-88C0-643141822BE5}" presName="Name37" presStyleLbl="parChTrans1D3" presStyleIdx="0" presStyleCnt="8"/>
      <dgm:spPr/>
    </dgm:pt>
    <dgm:pt modelId="{5B348AD3-70CE-D840-83CD-0BDAC4F9FC2F}" type="pres">
      <dgm:prSet presAssocID="{9EB190B1-3CC3-124F-9FCA-765F08D42846}" presName="hierRoot2" presStyleCnt="0">
        <dgm:presLayoutVars>
          <dgm:hierBranch val="init"/>
        </dgm:presLayoutVars>
      </dgm:prSet>
      <dgm:spPr/>
    </dgm:pt>
    <dgm:pt modelId="{91619857-65D8-B642-932F-055E97D15340}" type="pres">
      <dgm:prSet presAssocID="{9EB190B1-3CC3-124F-9FCA-765F08D42846}" presName="rootComposite" presStyleCnt="0"/>
      <dgm:spPr/>
    </dgm:pt>
    <dgm:pt modelId="{2FC3DDE0-EB14-584B-B399-C305C4540A92}" type="pres">
      <dgm:prSet presAssocID="{9EB190B1-3CC3-124F-9FCA-765F08D42846}" presName="rootText" presStyleLbl="node3" presStyleIdx="0" presStyleCnt="8">
        <dgm:presLayoutVars>
          <dgm:chPref val="3"/>
        </dgm:presLayoutVars>
      </dgm:prSet>
      <dgm:spPr/>
    </dgm:pt>
    <dgm:pt modelId="{2E7CAAC9-900E-7E43-BCE3-2D76DBB9E596}" type="pres">
      <dgm:prSet presAssocID="{9EB190B1-3CC3-124F-9FCA-765F08D42846}" presName="rootConnector" presStyleLbl="node3" presStyleIdx="0" presStyleCnt="8"/>
      <dgm:spPr/>
    </dgm:pt>
    <dgm:pt modelId="{FF0CEC26-151E-D440-A5AB-EF9B4717BB17}" type="pres">
      <dgm:prSet presAssocID="{9EB190B1-3CC3-124F-9FCA-765F08D42846}" presName="hierChild4" presStyleCnt="0"/>
      <dgm:spPr/>
    </dgm:pt>
    <dgm:pt modelId="{3C560009-29BA-0D43-A140-8BE4DD7C63CE}" type="pres">
      <dgm:prSet presAssocID="{9EB190B1-3CC3-124F-9FCA-765F08D42846}" presName="hierChild5" presStyleCnt="0"/>
      <dgm:spPr/>
    </dgm:pt>
    <dgm:pt modelId="{973E7462-5C40-8F44-A4C5-D8BC1F47D2A5}" type="pres">
      <dgm:prSet presAssocID="{DCECBDB2-0B13-C547-9EBD-07F230F86B32}" presName="Name37" presStyleLbl="parChTrans1D3" presStyleIdx="1" presStyleCnt="8"/>
      <dgm:spPr/>
    </dgm:pt>
    <dgm:pt modelId="{A35CEE4D-B7A1-A647-81B1-86B534632FCF}" type="pres">
      <dgm:prSet presAssocID="{61F88096-3CE5-D24B-A18E-B4FBFFF7AD9B}" presName="hierRoot2" presStyleCnt="0">
        <dgm:presLayoutVars>
          <dgm:hierBranch val="init"/>
        </dgm:presLayoutVars>
      </dgm:prSet>
      <dgm:spPr/>
    </dgm:pt>
    <dgm:pt modelId="{C3050F1C-4517-DC42-A64F-7266841AAED9}" type="pres">
      <dgm:prSet presAssocID="{61F88096-3CE5-D24B-A18E-B4FBFFF7AD9B}" presName="rootComposite" presStyleCnt="0"/>
      <dgm:spPr/>
    </dgm:pt>
    <dgm:pt modelId="{D179FA7E-90B5-0347-8410-C09A55EADEB5}" type="pres">
      <dgm:prSet presAssocID="{61F88096-3CE5-D24B-A18E-B4FBFFF7AD9B}" presName="rootText" presStyleLbl="node3" presStyleIdx="1" presStyleCnt="8">
        <dgm:presLayoutVars>
          <dgm:chPref val="3"/>
        </dgm:presLayoutVars>
      </dgm:prSet>
      <dgm:spPr/>
    </dgm:pt>
    <dgm:pt modelId="{052653F8-6712-644B-BEE3-5B83477D5822}" type="pres">
      <dgm:prSet presAssocID="{61F88096-3CE5-D24B-A18E-B4FBFFF7AD9B}" presName="rootConnector" presStyleLbl="node3" presStyleIdx="1" presStyleCnt="8"/>
      <dgm:spPr/>
    </dgm:pt>
    <dgm:pt modelId="{44D9A6E3-50A1-BA42-8944-1F6A1A49B02E}" type="pres">
      <dgm:prSet presAssocID="{61F88096-3CE5-D24B-A18E-B4FBFFF7AD9B}" presName="hierChild4" presStyleCnt="0"/>
      <dgm:spPr/>
    </dgm:pt>
    <dgm:pt modelId="{FDC62826-994B-B648-811F-A10BF38793C9}" type="pres">
      <dgm:prSet presAssocID="{61F88096-3CE5-D24B-A18E-B4FBFFF7AD9B}" presName="hierChild5" presStyleCnt="0"/>
      <dgm:spPr/>
    </dgm:pt>
    <dgm:pt modelId="{FD7344E4-5118-2940-A03A-169ED6CD56C9}" type="pres">
      <dgm:prSet presAssocID="{749949FC-A5F3-EC43-8001-292AF13F02E1}" presName="Name37" presStyleLbl="parChTrans1D3" presStyleIdx="2" presStyleCnt="8"/>
      <dgm:spPr/>
    </dgm:pt>
    <dgm:pt modelId="{6476E510-EEC5-C644-AC29-424B10B8E308}" type="pres">
      <dgm:prSet presAssocID="{5F15F2C9-F183-3940-AD02-9AE70AAE538D}" presName="hierRoot2" presStyleCnt="0">
        <dgm:presLayoutVars>
          <dgm:hierBranch val="init"/>
        </dgm:presLayoutVars>
      </dgm:prSet>
      <dgm:spPr/>
    </dgm:pt>
    <dgm:pt modelId="{70B61EE1-32C8-6B4B-8392-509D4ABAF062}" type="pres">
      <dgm:prSet presAssocID="{5F15F2C9-F183-3940-AD02-9AE70AAE538D}" presName="rootComposite" presStyleCnt="0"/>
      <dgm:spPr/>
    </dgm:pt>
    <dgm:pt modelId="{9475A2ED-A475-794B-95F3-F987557CE040}" type="pres">
      <dgm:prSet presAssocID="{5F15F2C9-F183-3940-AD02-9AE70AAE538D}" presName="rootText" presStyleLbl="node3" presStyleIdx="2" presStyleCnt="8">
        <dgm:presLayoutVars>
          <dgm:chPref val="3"/>
        </dgm:presLayoutVars>
      </dgm:prSet>
      <dgm:spPr/>
    </dgm:pt>
    <dgm:pt modelId="{DB3569F0-F325-D348-B7FA-AE8C0F113B8A}" type="pres">
      <dgm:prSet presAssocID="{5F15F2C9-F183-3940-AD02-9AE70AAE538D}" presName="rootConnector" presStyleLbl="node3" presStyleIdx="2" presStyleCnt="8"/>
      <dgm:spPr/>
    </dgm:pt>
    <dgm:pt modelId="{B7498F20-8BEB-BD4B-92C6-F284B6C80486}" type="pres">
      <dgm:prSet presAssocID="{5F15F2C9-F183-3940-AD02-9AE70AAE538D}" presName="hierChild4" presStyleCnt="0"/>
      <dgm:spPr/>
    </dgm:pt>
    <dgm:pt modelId="{51D177F5-549D-D74B-98F6-725DEF9B7E59}" type="pres">
      <dgm:prSet presAssocID="{5F15F2C9-F183-3940-AD02-9AE70AAE538D}" presName="hierChild5" presStyleCnt="0"/>
      <dgm:spPr/>
    </dgm:pt>
    <dgm:pt modelId="{5AA5CC97-B30C-7A4D-9EFD-A3FD53CA6446}" type="pres">
      <dgm:prSet presAssocID="{ABEC4508-A4F6-694D-A98A-21EBC3E33397}" presName="hierChild5" presStyleCnt="0"/>
      <dgm:spPr/>
    </dgm:pt>
    <dgm:pt modelId="{EA80C67B-9F27-AC49-8CCB-29E51B1C52FC}" type="pres">
      <dgm:prSet presAssocID="{78B84423-6027-2146-979F-AF95844AE667}" presName="Name37" presStyleLbl="parChTrans1D2" presStyleIdx="1" presStyleCnt="3"/>
      <dgm:spPr/>
    </dgm:pt>
    <dgm:pt modelId="{141444A6-0215-9F40-8459-E5F86413C262}" type="pres">
      <dgm:prSet presAssocID="{F28D69BB-5A06-2D49-8417-F4D6C9198B7A}" presName="hierRoot2" presStyleCnt="0">
        <dgm:presLayoutVars>
          <dgm:hierBranch val="init"/>
        </dgm:presLayoutVars>
      </dgm:prSet>
      <dgm:spPr/>
    </dgm:pt>
    <dgm:pt modelId="{E3D3ED66-C787-2348-B422-F43713C561E1}" type="pres">
      <dgm:prSet presAssocID="{F28D69BB-5A06-2D49-8417-F4D6C9198B7A}" presName="rootComposite" presStyleCnt="0"/>
      <dgm:spPr/>
    </dgm:pt>
    <dgm:pt modelId="{B7300646-18C7-374D-92D3-57D50FA33BD5}" type="pres">
      <dgm:prSet presAssocID="{F28D69BB-5A06-2D49-8417-F4D6C9198B7A}" presName="rootText" presStyleLbl="node2" presStyleIdx="1" presStyleCnt="3">
        <dgm:presLayoutVars>
          <dgm:chPref val="3"/>
        </dgm:presLayoutVars>
      </dgm:prSet>
      <dgm:spPr/>
    </dgm:pt>
    <dgm:pt modelId="{4A495147-2019-004A-8B53-66420D62A7CB}" type="pres">
      <dgm:prSet presAssocID="{F28D69BB-5A06-2D49-8417-F4D6C9198B7A}" presName="rootConnector" presStyleLbl="node2" presStyleIdx="1" presStyleCnt="3"/>
      <dgm:spPr/>
    </dgm:pt>
    <dgm:pt modelId="{C2149771-06AA-0045-8A16-F8FC62144CEC}" type="pres">
      <dgm:prSet presAssocID="{F28D69BB-5A06-2D49-8417-F4D6C9198B7A}" presName="hierChild4" presStyleCnt="0"/>
      <dgm:spPr/>
    </dgm:pt>
    <dgm:pt modelId="{A593186B-159C-7345-91AF-21343EC395BD}" type="pres">
      <dgm:prSet presAssocID="{AEEB0A68-4D67-4F43-A039-8C95D1D93799}" presName="Name37" presStyleLbl="parChTrans1D3" presStyleIdx="3" presStyleCnt="8"/>
      <dgm:spPr/>
    </dgm:pt>
    <dgm:pt modelId="{51F6BCAD-8DED-DC40-AC02-8855D87CA433}" type="pres">
      <dgm:prSet presAssocID="{D1A82090-82EC-124A-8223-E6F665E7E024}" presName="hierRoot2" presStyleCnt="0">
        <dgm:presLayoutVars>
          <dgm:hierBranch val="init"/>
        </dgm:presLayoutVars>
      </dgm:prSet>
      <dgm:spPr/>
    </dgm:pt>
    <dgm:pt modelId="{6E8A6D81-283E-564B-AF1A-5C7E942FB33D}" type="pres">
      <dgm:prSet presAssocID="{D1A82090-82EC-124A-8223-E6F665E7E024}" presName="rootComposite" presStyleCnt="0"/>
      <dgm:spPr/>
    </dgm:pt>
    <dgm:pt modelId="{D8CD7DA3-165C-004A-9637-4E7FA67B3447}" type="pres">
      <dgm:prSet presAssocID="{D1A82090-82EC-124A-8223-E6F665E7E024}" presName="rootText" presStyleLbl="node3" presStyleIdx="3" presStyleCnt="8">
        <dgm:presLayoutVars>
          <dgm:chPref val="3"/>
        </dgm:presLayoutVars>
      </dgm:prSet>
      <dgm:spPr/>
    </dgm:pt>
    <dgm:pt modelId="{4BCFE16E-9A35-3849-930C-4EA1446FE3F9}" type="pres">
      <dgm:prSet presAssocID="{D1A82090-82EC-124A-8223-E6F665E7E024}" presName="rootConnector" presStyleLbl="node3" presStyleIdx="3" presStyleCnt="8"/>
      <dgm:spPr/>
    </dgm:pt>
    <dgm:pt modelId="{0814070C-8F3C-4A42-BF45-F7DD65801B2E}" type="pres">
      <dgm:prSet presAssocID="{D1A82090-82EC-124A-8223-E6F665E7E024}" presName="hierChild4" presStyleCnt="0"/>
      <dgm:spPr/>
    </dgm:pt>
    <dgm:pt modelId="{DDF70E3E-A754-F445-B34D-2B3D3A2D6E1E}" type="pres">
      <dgm:prSet presAssocID="{38E7CD68-6171-DE45-9AC4-7081FA50DC12}" presName="Name37" presStyleLbl="parChTrans1D4" presStyleIdx="0" presStyleCnt="5"/>
      <dgm:spPr/>
    </dgm:pt>
    <dgm:pt modelId="{ABF0C76B-0B37-6A49-B238-097062746A04}" type="pres">
      <dgm:prSet presAssocID="{15C2F636-411D-DB47-8996-1DEC9C4A509B}" presName="hierRoot2" presStyleCnt="0">
        <dgm:presLayoutVars>
          <dgm:hierBranch val="init"/>
        </dgm:presLayoutVars>
      </dgm:prSet>
      <dgm:spPr/>
    </dgm:pt>
    <dgm:pt modelId="{9D564A79-ABBC-3D48-9068-8478CAA6D118}" type="pres">
      <dgm:prSet presAssocID="{15C2F636-411D-DB47-8996-1DEC9C4A509B}" presName="rootComposite" presStyleCnt="0"/>
      <dgm:spPr/>
    </dgm:pt>
    <dgm:pt modelId="{625AE8E7-AB1A-044E-ACE7-A8B9DFDA3A10}" type="pres">
      <dgm:prSet presAssocID="{15C2F636-411D-DB47-8996-1DEC9C4A509B}" presName="rootText" presStyleLbl="node4" presStyleIdx="0" presStyleCnt="5">
        <dgm:presLayoutVars>
          <dgm:chPref val="3"/>
        </dgm:presLayoutVars>
      </dgm:prSet>
      <dgm:spPr/>
    </dgm:pt>
    <dgm:pt modelId="{9DD51FB8-764A-A64E-8116-7C3D65FA2CD7}" type="pres">
      <dgm:prSet presAssocID="{15C2F636-411D-DB47-8996-1DEC9C4A509B}" presName="rootConnector" presStyleLbl="node4" presStyleIdx="0" presStyleCnt="5"/>
      <dgm:spPr/>
    </dgm:pt>
    <dgm:pt modelId="{3FFA5467-F492-0D4F-9EF2-878CB00E3378}" type="pres">
      <dgm:prSet presAssocID="{15C2F636-411D-DB47-8996-1DEC9C4A509B}" presName="hierChild4" presStyleCnt="0"/>
      <dgm:spPr/>
    </dgm:pt>
    <dgm:pt modelId="{72303DFA-10D0-0046-8AEF-4C92D4D79E22}" type="pres">
      <dgm:prSet presAssocID="{15C2F636-411D-DB47-8996-1DEC9C4A509B}" presName="hierChild5" presStyleCnt="0"/>
      <dgm:spPr/>
    </dgm:pt>
    <dgm:pt modelId="{7EDC77A2-034E-E54A-9A30-3771EEA2794A}" type="pres">
      <dgm:prSet presAssocID="{D070C1AA-4618-4A40-9B48-F836E26FEE0B}" presName="Name37" presStyleLbl="parChTrans1D4" presStyleIdx="1" presStyleCnt="5"/>
      <dgm:spPr/>
    </dgm:pt>
    <dgm:pt modelId="{92E6320D-60C2-7E42-A569-588C7D6C170D}" type="pres">
      <dgm:prSet presAssocID="{55586B78-1EB0-D44C-A97A-83F6F3012490}" presName="hierRoot2" presStyleCnt="0">
        <dgm:presLayoutVars>
          <dgm:hierBranch val="init"/>
        </dgm:presLayoutVars>
      </dgm:prSet>
      <dgm:spPr/>
    </dgm:pt>
    <dgm:pt modelId="{04FF77F4-6B57-B14F-86B7-2122BDB4E3B0}" type="pres">
      <dgm:prSet presAssocID="{55586B78-1EB0-D44C-A97A-83F6F3012490}" presName="rootComposite" presStyleCnt="0"/>
      <dgm:spPr/>
    </dgm:pt>
    <dgm:pt modelId="{856117A8-C060-5A4C-97BA-085149074BAC}" type="pres">
      <dgm:prSet presAssocID="{55586B78-1EB0-D44C-A97A-83F6F3012490}" presName="rootText" presStyleLbl="node4" presStyleIdx="1" presStyleCnt="5">
        <dgm:presLayoutVars>
          <dgm:chPref val="3"/>
        </dgm:presLayoutVars>
      </dgm:prSet>
      <dgm:spPr/>
    </dgm:pt>
    <dgm:pt modelId="{F7B826B0-2785-A343-BE7B-6063F1452283}" type="pres">
      <dgm:prSet presAssocID="{55586B78-1EB0-D44C-A97A-83F6F3012490}" presName="rootConnector" presStyleLbl="node4" presStyleIdx="1" presStyleCnt="5"/>
      <dgm:spPr/>
    </dgm:pt>
    <dgm:pt modelId="{0952A137-A0DB-3649-B33C-5FC6441139F1}" type="pres">
      <dgm:prSet presAssocID="{55586B78-1EB0-D44C-A97A-83F6F3012490}" presName="hierChild4" presStyleCnt="0"/>
      <dgm:spPr/>
    </dgm:pt>
    <dgm:pt modelId="{5E4A7F69-8324-2F47-99F2-DA81BBC6CA7C}" type="pres">
      <dgm:prSet presAssocID="{55586B78-1EB0-D44C-A97A-83F6F3012490}" presName="hierChild5" presStyleCnt="0"/>
      <dgm:spPr/>
    </dgm:pt>
    <dgm:pt modelId="{98EB6D9E-CA7D-DA47-A961-68CBF0B02C02}" type="pres">
      <dgm:prSet presAssocID="{D1A82090-82EC-124A-8223-E6F665E7E024}" presName="hierChild5" presStyleCnt="0"/>
      <dgm:spPr/>
    </dgm:pt>
    <dgm:pt modelId="{F5355A55-3353-194C-93CC-7E5A28085816}" type="pres">
      <dgm:prSet presAssocID="{D56DAFE8-5A9F-4247-B43E-0E1105416E8E}" presName="Name37" presStyleLbl="parChTrans1D3" presStyleIdx="4" presStyleCnt="8"/>
      <dgm:spPr/>
    </dgm:pt>
    <dgm:pt modelId="{C6D8A8F3-B765-804B-B57D-F7E72BAD2F74}" type="pres">
      <dgm:prSet presAssocID="{8EA91840-6D22-684C-94B8-0E50FA46A726}" presName="hierRoot2" presStyleCnt="0">
        <dgm:presLayoutVars>
          <dgm:hierBranch val="init"/>
        </dgm:presLayoutVars>
      </dgm:prSet>
      <dgm:spPr/>
    </dgm:pt>
    <dgm:pt modelId="{7D0403C0-B8EA-D747-9E78-3F871682695E}" type="pres">
      <dgm:prSet presAssocID="{8EA91840-6D22-684C-94B8-0E50FA46A726}" presName="rootComposite" presStyleCnt="0"/>
      <dgm:spPr/>
    </dgm:pt>
    <dgm:pt modelId="{9B9BAADF-438F-5F44-A7AD-4D7691E41C32}" type="pres">
      <dgm:prSet presAssocID="{8EA91840-6D22-684C-94B8-0E50FA46A726}" presName="rootText" presStyleLbl="node3" presStyleIdx="4" presStyleCnt="8">
        <dgm:presLayoutVars>
          <dgm:chPref val="3"/>
        </dgm:presLayoutVars>
      </dgm:prSet>
      <dgm:spPr/>
    </dgm:pt>
    <dgm:pt modelId="{4C67F90A-FD7B-B443-89B7-EDB0D38AB958}" type="pres">
      <dgm:prSet presAssocID="{8EA91840-6D22-684C-94B8-0E50FA46A726}" presName="rootConnector" presStyleLbl="node3" presStyleIdx="4" presStyleCnt="8"/>
      <dgm:spPr/>
    </dgm:pt>
    <dgm:pt modelId="{DB261756-21FA-9C48-86BC-0C9B0692F8CB}" type="pres">
      <dgm:prSet presAssocID="{8EA91840-6D22-684C-94B8-0E50FA46A726}" presName="hierChild4" presStyleCnt="0"/>
      <dgm:spPr/>
    </dgm:pt>
    <dgm:pt modelId="{C277D0F6-6197-9A4C-A636-7D669A7F8CE1}" type="pres">
      <dgm:prSet presAssocID="{8BB4A4B5-560F-FD4C-85A1-184ADB8DAEAA}" presName="Name37" presStyleLbl="parChTrans1D4" presStyleIdx="2" presStyleCnt="5"/>
      <dgm:spPr/>
    </dgm:pt>
    <dgm:pt modelId="{D8D5EC3C-1A13-BF49-828C-F897809A9DCC}" type="pres">
      <dgm:prSet presAssocID="{41648766-BAAA-F143-AA07-81A901254B13}" presName="hierRoot2" presStyleCnt="0">
        <dgm:presLayoutVars>
          <dgm:hierBranch val="init"/>
        </dgm:presLayoutVars>
      </dgm:prSet>
      <dgm:spPr/>
    </dgm:pt>
    <dgm:pt modelId="{DD6FAB6D-549F-2445-A4DB-717FAB1BA769}" type="pres">
      <dgm:prSet presAssocID="{41648766-BAAA-F143-AA07-81A901254B13}" presName="rootComposite" presStyleCnt="0"/>
      <dgm:spPr/>
    </dgm:pt>
    <dgm:pt modelId="{0EFD9AD1-3141-D346-986B-D54956360375}" type="pres">
      <dgm:prSet presAssocID="{41648766-BAAA-F143-AA07-81A901254B13}" presName="rootText" presStyleLbl="node4" presStyleIdx="2" presStyleCnt="5">
        <dgm:presLayoutVars>
          <dgm:chPref val="3"/>
        </dgm:presLayoutVars>
      </dgm:prSet>
      <dgm:spPr/>
    </dgm:pt>
    <dgm:pt modelId="{2A53C04D-ACEA-0C40-B27C-0BBA86CE2961}" type="pres">
      <dgm:prSet presAssocID="{41648766-BAAA-F143-AA07-81A901254B13}" presName="rootConnector" presStyleLbl="node4" presStyleIdx="2" presStyleCnt="5"/>
      <dgm:spPr/>
    </dgm:pt>
    <dgm:pt modelId="{82AB485E-8416-1A47-AB16-2F0B29403A87}" type="pres">
      <dgm:prSet presAssocID="{41648766-BAAA-F143-AA07-81A901254B13}" presName="hierChild4" presStyleCnt="0"/>
      <dgm:spPr/>
    </dgm:pt>
    <dgm:pt modelId="{1EC6A0D6-7767-AF44-A8B0-1E69268AF748}" type="pres">
      <dgm:prSet presAssocID="{41648766-BAAA-F143-AA07-81A901254B13}" presName="hierChild5" presStyleCnt="0"/>
      <dgm:spPr/>
    </dgm:pt>
    <dgm:pt modelId="{9960D384-0705-244D-B81A-12A5428BB49C}" type="pres">
      <dgm:prSet presAssocID="{0707211E-2C36-A640-9EF6-03F8AB752525}" presName="Name37" presStyleLbl="parChTrans1D4" presStyleIdx="3" presStyleCnt="5"/>
      <dgm:spPr/>
    </dgm:pt>
    <dgm:pt modelId="{9ECD7349-1D0E-1342-8679-F6E8E3C69AFF}" type="pres">
      <dgm:prSet presAssocID="{41775B71-A69E-1749-AEA3-52579070CB09}" presName="hierRoot2" presStyleCnt="0">
        <dgm:presLayoutVars>
          <dgm:hierBranch val="init"/>
        </dgm:presLayoutVars>
      </dgm:prSet>
      <dgm:spPr/>
    </dgm:pt>
    <dgm:pt modelId="{837B3231-DAE0-6C48-B0EF-D74D38B308CC}" type="pres">
      <dgm:prSet presAssocID="{41775B71-A69E-1749-AEA3-52579070CB09}" presName="rootComposite" presStyleCnt="0"/>
      <dgm:spPr/>
    </dgm:pt>
    <dgm:pt modelId="{54202F47-2DB4-0A4B-97E8-A76191BBC36D}" type="pres">
      <dgm:prSet presAssocID="{41775B71-A69E-1749-AEA3-52579070CB09}" presName="rootText" presStyleLbl="node4" presStyleIdx="3" presStyleCnt="5">
        <dgm:presLayoutVars>
          <dgm:chPref val="3"/>
        </dgm:presLayoutVars>
      </dgm:prSet>
      <dgm:spPr/>
    </dgm:pt>
    <dgm:pt modelId="{988C195E-40D7-7144-BB8E-23B64BDF2D02}" type="pres">
      <dgm:prSet presAssocID="{41775B71-A69E-1749-AEA3-52579070CB09}" presName="rootConnector" presStyleLbl="node4" presStyleIdx="3" presStyleCnt="5"/>
      <dgm:spPr/>
    </dgm:pt>
    <dgm:pt modelId="{2C37403B-8A72-934E-B5C1-33A6A26FC8AA}" type="pres">
      <dgm:prSet presAssocID="{41775B71-A69E-1749-AEA3-52579070CB09}" presName="hierChild4" presStyleCnt="0"/>
      <dgm:spPr/>
    </dgm:pt>
    <dgm:pt modelId="{FDA442C7-153A-8845-AF40-7D08ADB5A499}" type="pres">
      <dgm:prSet presAssocID="{41775B71-A69E-1749-AEA3-52579070CB09}" presName="hierChild5" presStyleCnt="0"/>
      <dgm:spPr/>
    </dgm:pt>
    <dgm:pt modelId="{F4787392-079E-EF45-9D3F-DB5681EAE41A}" type="pres">
      <dgm:prSet presAssocID="{882D0F42-77F5-7747-BD32-5128FCF13BBE}" presName="Name37" presStyleLbl="parChTrans1D4" presStyleIdx="4" presStyleCnt="5"/>
      <dgm:spPr/>
    </dgm:pt>
    <dgm:pt modelId="{1B8F47DE-167F-D84D-BEE9-DDAC9195468A}" type="pres">
      <dgm:prSet presAssocID="{EB4E88B2-DE28-AF4A-81ED-002E618E2D81}" presName="hierRoot2" presStyleCnt="0">
        <dgm:presLayoutVars>
          <dgm:hierBranch val="init"/>
        </dgm:presLayoutVars>
      </dgm:prSet>
      <dgm:spPr/>
    </dgm:pt>
    <dgm:pt modelId="{E08E6496-FCBF-434F-844E-68FDFF0D13BA}" type="pres">
      <dgm:prSet presAssocID="{EB4E88B2-DE28-AF4A-81ED-002E618E2D81}" presName="rootComposite" presStyleCnt="0"/>
      <dgm:spPr/>
    </dgm:pt>
    <dgm:pt modelId="{6B469194-56E5-4A41-BF2E-756F53158454}" type="pres">
      <dgm:prSet presAssocID="{EB4E88B2-DE28-AF4A-81ED-002E618E2D81}" presName="rootText" presStyleLbl="node4" presStyleIdx="4" presStyleCnt="5">
        <dgm:presLayoutVars>
          <dgm:chPref val="3"/>
        </dgm:presLayoutVars>
      </dgm:prSet>
      <dgm:spPr/>
    </dgm:pt>
    <dgm:pt modelId="{77BCF00B-AD90-B644-A0CD-30273A2536DE}" type="pres">
      <dgm:prSet presAssocID="{EB4E88B2-DE28-AF4A-81ED-002E618E2D81}" presName="rootConnector" presStyleLbl="node4" presStyleIdx="4" presStyleCnt="5"/>
      <dgm:spPr/>
    </dgm:pt>
    <dgm:pt modelId="{98AA9ED2-98FC-F647-98C2-19DAA060B921}" type="pres">
      <dgm:prSet presAssocID="{EB4E88B2-DE28-AF4A-81ED-002E618E2D81}" presName="hierChild4" presStyleCnt="0"/>
      <dgm:spPr/>
    </dgm:pt>
    <dgm:pt modelId="{1D12E757-D844-5D4A-8C6B-93E9B350231E}" type="pres">
      <dgm:prSet presAssocID="{EB4E88B2-DE28-AF4A-81ED-002E618E2D81}" presName="hierChild5" presStyleCnt="0"/>
      <dgm:spPr/>
    </dgm:pt>
    <dgm:pt modelId="{D8A84C9E-0558-F64C-9698-FEE828AD15CA}" type="pres">
      <dgm:prSet presAssocID="{8EA91840-6D22-684C-94B8-0E50FA46A726}" presName="hierChild5" presStyleCnt="0"/>
      <dgm:spPr/>
    </dgm:pt>
    <dgm:pt modelId="{ED428A19-6134-2D41-9FBD-A0593CAD67D3}" type="pres">
      <dgm:prSet presAssocID="{06C16ECD-6F58-4E43-A660-F3CCFCB48387}" presName="Name37" presStyleLbl="parChTrans1D3" presStyleIdx="5" presStyleCnt="8"/>
      <dgm:spPr/>
    </dgm:pt>
    <dgm:pt modelId="{EAB20A8F-BFA1-2C4C-934F-FF259AEA33AC}" type="pres">
      <dgm:prSet presAssocID="{EE7AB857-22E4-CF45-A96E-F734C3454668}" presName="hierRoot2" presStyleCnt="0">
        <dgm:presLayoutVars>
          <dgm:hierBranch val="init"/>
        </dgm:presLayoutVars>
      </dgm:prSet>
      <dgm:spPr/>
    </dgm:pt>
    <dgm:pt modelId="{FEFE667E-9B22-2C44-9A7A-234D189FF6C1}" type="pres">
      <dgm:prSet presAssocID="{EE7AB857-22E4-CF45-A96E-F734C3454668}" presName="rootComposite" presStyleCnt="0"/>
      <dgm:spPr/>
    </dgm:pt>
    <dgm:pt modelId="{17766EAA-B62E-D94A-A13E-F7A38BE04C6F}" type="pres">
      <dgm:prSet presAssocID="{EE7AB857-22E4-CF45-A96E-F734C3454668}" presName="rootText" presStyleLbl="node3" presStyleIdx="5" presStyleCnt="8">
        <dgm:presLayoutVars>
          <dgm:chPref val="3"/>
        </dgm:presLayoutVars>
      </dgm:prSet>
      <dgm:spPr/>
    </dgm:pt>
    <dgm:pt modelId="{1BD05792-9B89-444F-956C-866AB49FAB22}" type="pres">
      <dgm:prSet presAssocID="{EE7AB857-22E4-CF45-A96E-F734C3454668}" presName="rootConnector" presStyleLbl="node3" presStyleIdx="5" presStyleCnt="8"/>
      <dgm:spPr/>
    </dgm:pt>
    <dgm:pt modelId="{378CA66A-2B6B-F145-98C5-D1A47B9D3B1A}" type="pres">
      <dgm:prSet presAssocID="{EE7AB857-22E4-CF45-A96E-F734C3454668}" presName="hierChild4" presStyleCnt="0"/>
      <dgm:spPr/>
    </dgm:pt>
    <dgm:pt modelId="{AD74DEE0-A24D-5E40-8299-7BED3D235C8B}" type="pres">
      <dgm:prSet presAssocID="{EE7AB857-22E4-CF45-A96E-F734C3454668}" presName="hierChild5" presStyleCnt="0"/>
      <dgm:spPr/>
    </dgm:pt>
    <dgm:pt modelId="{6A0F3E63-4D20-CD48-88CF-7BF0C7067D2A}" type="pres">
      <dgm:prSet presAssocID="{F28D69BB-5A06-2D49-8417-F4D6C9198B7A}" presName="hierChild5" presStyleCnt="0"/>
      <dgm:spPr/>
    </dgm:pt>
    <dgm:pt modelId="{CFD80213-BB1B-C448-B6F0-3C4A016BD9E4}" type="pres">
      <dgm:prSet presAssocID="{479EBEAD-6081-8A41-9EAC-B0DC2B8B08F5}" presName="Name37" presStyleLbl="parChTrans1D2" presStyleIdx="2" presStyleCnt="3"/>
      <dgm:spPr/>
    </dgm:pt>
    <dgm:pt modelId="{03916850-39D5-3443-80E0-2FDEBE2FECB4}" type="pres">
      <dgm:prSet presAssocID="{C8AD6A7A-40AC-1C42-AA56-5D00311D00A1}" presName="hierRoot2" presStyleCnt="0">
        <dgm:presLayoutVars>
          <dgm:hierBranch val="init"/>
        </dgm:presLayoutVars>
      </dgm:prSet>
      <dgm:spPr/>
    </dgm:pt>
    <dgm:pt modelId="{46ABEA71-AABF-ED49-8B0B-BFF827587816}" type="pres">
      <dgm:prSet presAssocID="{C8AD6A7A-40AC-1C42-AA56-5D00311D00A1}" presName="rootComposite" presStyleCnt="0"/>
      <dgm:spPr/>
    </dgm:pt>
    <dgm:pt modelId="{B1542D1B-E5B3-2343-8364-971A72D05CDF}" type="pres">
      <dgm:prSet presAssocID="{C8AD6A7A-40AC-1C42-AA56-5D00311D00A1}" presName="rootText" presStyleLbl="node2" presStyleIdx="2" presStyleCnt="3">
        <dgm:presLayoutVars>
          <dgm:chPref val="3"/>
        </dgm:presLayoutVars>
      </dgm:prSet>
      <dgm:spPr/>
    </dgm:pt>
    <dgm:pt modelId="{68C1C295-7758-C34E-B84F-428D339F3D96}" type="pres">
      <dgm:prSet presAssocID="{C8AD6A7A-40AC-1C42-AA56-5D00311D00A1}" presName="rootConnector" presStyleLbl="node2" presStyleIdx="2" presStyleCnt="3"/>
      <dgm:spPr/>
    </dgm:pt>
    <dgm:pt modelId="{A654A253-D58B-F842-AB91-2DB3998635C6}" type="pres">
      <dgm:prSet presAssocID="{C8AD6A7A-40AC-1C42-AA56-5D00311D00A1}" presName="hierChild4" presStyleCnt="0"/>
      <dgm:spPr/>
    </dgm:pt>
    <dgm:pt modelId="{615A9133-085E-B34D-B88D-2058874B4E25}" type="pres">
      <dgm:prSet presAssocID="{1B91C3D8-022A-A946-A5BD-084B2B00427B}" presName="Name37" presStyleLbl="parChTrans1D3" presStyleIdx="6" presStyleCnt="8"/>
      <dgm:spPr/>
    </dgm:pt>
    <dgm:pt modelId="{18FA55D5-F4B7-1A40-BAB4-EEEDFF50CE09}" type="pres">
      <dgm:prSet presAssocID="{E27B6407-ED57-E64D-9EDC-2ADEF8C38C46}" presName="hierRoot2" presStyleCnt="0">
        <dgm:presLayoutVars>
          <dgm:hierBranch val="init"/>
        </dgm:presLayoutVars>
      </dgm:prSet>
      <dgm:spPr/>
    </dgm:pt>
    <dgm:pt modelId="{48BE990B-BFDD-DC4E-804F-70095B4D435A}" type="pres">
      <dgm:prSet presAssocID="{E27B6407-ED57-E64D-9EDC-2ADEF8C38C46}" presName="rootComposite" presStyleCnt="0"/>
      <dgm:spPr/>
    </dgm:pt>
    <dgm:pt modelId="{7632119D-E434-DB44-9BDA-39D34BE76326}" type="pres">
      <dgm:prSet presAssocID="{E27B6407-ED57-E64D-9EDC-2ADEF8C38C46}" presName="rootText" presStyleLbl="node3" presStyleIdx="6" presStyleCnt="8">
        <dgm:presLayoutVars>
          <dgm:chPref val="3"/>
        </dgm:presLayoutVars>
      </dgm:prSet>
      <dgm:spPr/>
    </dgm:pt>
    <dgm:pt modelId="{F63CD1A9-DD09-4F4B-8574-798A1399C089}" type="pres">
      <dgm:prSet presAssocID="{E27B6407-ED57-E64D-9EDC-2ADEF8C38C46}" presName="rootConnector" presStyleLbl="node3" presStyleIdx="6" presStyleCnt="8"/>
      <dgm:spPr/>
    </dgm:pt>
    <dgm:pt modelId="{E83BCB24-777E-3C42-AB53-1D72360E8CAF}" type="pres">
      <dgm:prSet presAssocID="{E27B6407-ED57-E64D-9EDC-2ADEF8C38C46}" presName="hierChild4" presStyleCnt="0"/>
      <dgm:spPr/>
    </dgm:pt>
    <dgm:pt modelId="{74DD60C1-FD5F-7841-9186-3DF387515A30}" type="pres">
      <dgm:prSet presAssocID="{E27B6407-ED57-E64D-9EDC-2ADEF8C38C46}" presName="hierChild5" presStyleCnt="0"/>
      <dgm:spPr/>
    </dgm:pt>
    <dgm:pt modelId="{90E99F66-6963-CF4E-98CB-527EAF84B10D}" type="pres">
      <dgm:prSet presAssocID="{5A525AB9-504C-164F-88DC-2BBC38F223EA}" presName="Name37" presStyleLbl="parChTrans1D3" presStyleIdx="7" presStyleCnt="8"/>
      <dgm:spPr/>
    </dgm:pt>
    <dgm:pt modelId="{9EC4FB40-D99C-234A-92B2-E6E50CF1F54D}" type="pres">
      <dgm:prSet presAssocID="{F9BEC335-B62A-024F-B4BB-8B63E096EEDF}" presName="hierRoot2" presStyleCnt="0">
        <dgm:presLayoutVars>
          <dgm:hierBranch val="init"/>
        </dgm:presLayoutVars>
      </dgm:prSet>
      <dgm:spPr/>
    </dgm:pt>
    <dgm:pt modelId="{DEA31D8F-E74D-F54C-A35E-9E8A6672BE62}" type="pres">
      <dgm:prSet presAssocID="{F9BEC335-B62A-024F-B4BB-8B63E096EEDF}" presName="rootComposite" presStyleCnt="0"/>
      <dgm:spPr/>
    </dgm:pt>
    <dgm:pt modelId="{31A82CC1-30FA-3F43-9F80-B2726E3CFFD8}" type="pres">
      <dgm:prSet presAssocID="{F9BEC335-B62A-024F-B4BB-8B63E096EEDF}" presName="rootText" presStyleLbl="node3" presStyleIdx="7" presStyleCnt="8">
        <dgm:presLayoutVars>
          <dgm:chPref val="3"/>
        </dgm:presLayoutVars>
      </dgm:prSet>
      <dgm:spPr/>
    </dgm:pt>
    <dgm:pt modelId="{A7BCD46B-2ABF-A34F-91B5-7C9D4448400F}" type="pres">
      <dgm:prSet presAssocID="{F9BEC335-B62A-024F-B4BB-8B63E096EEDF}" presName="rootConnector" presStyleLbl="node3" presStyleIdx="7" presStyleCnt="8"/>
      <dgm:spPr/>
    </dgm:pt>
    <dgm:pt modelId="{9E15F4C6-F7A6-464E-8C2E-7BBAA48F0AE7}" type="pres">
      <dgm:prSet presAssocID="{F9BEC335-B62A-024F-B4BB-8B63E096EEDF}" presName="hierChild4" presStyleCnt="0"/>
      <dgm:spPr/>
    </dgm:pt>
    <dgm:pt modelId="{E18FF6F2-4D79-3441-BC4D-09E1E1C2D9CD}" type="pres">
      <dgm:prSet presAssocID="{F9BEC335-B62A-024F-B4BB-8B63E096EEDF}" presName="hierChild5" presStyleCnt="0"/>
      <dgm:spPr/>
    </dgm:pt>
    <dgm:pt modelId="{5CA9F755-2CCA-4B4B-84BA-E7CE18B78FF1}" type="pres">
      <dgm:prSet presAssocID="{C8AD6A7A-40AC-1C42-AA56-5D00311D00A1}" presName="hierChild5" presStyleCnt="0"/>
      <dgm:spPr/>
    </dgm:pt>
    <dgm:pt modelId="{6239AD10-6DF2-1F4F-BA85-BF587DF7F33A}" type="pres">
      <dgm:prSet presAssocID="{C9951805-AC7E-9340-B56D-E302C5057712}" presName="hierChild3" presStyleCnt="0"/>
      <dgm:spPr/>
    </dgm:pt>
  </dgm:ptLst>
  <dgm:cxnLst>
    <dgm:cxn modelId="{60A0240B-CAFB-4545-BDF0-2CF2FDB13A00}" srcId="{C9951805-AC7E-9340-B56D-E302C5057712}" destId="{C8AD6A7A-40AC-1C42-AA56-5D00311D00A1}" srcOrd="2" destOrd="0" parTransId="{479EBEAD-6081-8A41-9EAC-B0DC2B8B08F5}" sibTransId="{2DA89181-1DBE-6D42-9D73-457AB1337F1D}"/>
    <dgm:cxn modelId="{24DE8515-85EE-2A4A-A7A0-4424B712D9A8}" type="presOf" srcId="{15C2F636-411D-DB47-8996-1DEC9C4A509B}" destId="{625AE8E7-AB1A-044E-ACE7-A8B9DFDA3A10}" srcOrd="0" destOrd="0" presId="urn:microsoft.com/office/officeart/2005/8/layout/orgChart1"/>
    <dgm:cxn modelId="{AE3EC218-4526-F545-8F31-AC5EF7EADFCC}" type="presOf" srcId="{55586B78-1EB0-D44C-A97A-83F6F3012490}" destId="{F7B826B0-2785-A343-BE7B-6063F1452283}" srcOrd="1" destOrd="0" presId="urn:microsoft.com/office/officeart/2005/8/layout/orgChart1"/>
    <dgm:cxn modelId="{4E3F7A1C-3888-E449-8286-5D3A8AE274B0}" srcId="{8EA91840-6D22-684C-94B8-0E50FA46A726}" destId="{EB4E88B2-DE28-AF4A-81ED-002E618E2D81}" srcOrd="2" destOrd="0" parTransId="{882D0F42-77F5-7747-BD32-5128FCF13BBE}" sibTransId="{A8E05656-C7D1-994C-AD9F-D822DF71424C}"/>
    <dgm:cxn modelId="{8094151E-7161-BD42-9730-3FF84F49AB38}" type="presOf" srcId="{C8AD6A7A-40AC-1C42-AA56-5D00311D00A1}" destId="{68C1C295-7758-C34E-B84F-428D339F3D96}" srcOrd="1" destOrd="0" presId="urn:microsoft.com/office/officeart/2005/8/layout/orgChart1"/>
    <dgm:cxn modelId="{F7BBCF2A-65A2-3546-9A90-6BA19BCA3F2D}" srcId="{ABEC4508-A4F6-694D-A98A-21EBC3E33397}" destId="{5F15F2C9-F183-3940-AD02-9AE70AAE538D}" srcOrd="2" destOrd="0" parTransId="{749949FC-A5F3-EC43-8001-292AF13F02E1}" sibTransId="{B45918ED-247A-9B40-B710-70776A7E51E4}"/>
    <dgm:cxn modelId="{BE867A2D-EEDE-BA4E-85DE-387746EEF39F}" type="presOf" srcId="{EB4E88B2-DE28-AF4A-81ED-002E618E2D81}" destId="{6B469194-56E5-4A41-BF2E-756F53158454}" srcOrd="0" destOrd="0" presId="urn:microsoft.com/office/officeart/2005/8/layout/orgChart1"/>
    <dgm:cxn modelId="{F1F32133-6427-3143-8BC9-6E6C63C2C49E}" type="presOf" srcId="{41775B71-A69E-1749-AEA3-52579070CB09}" destId="{54202F47-2DB4-0A4B-97E8-A76191BBC36D}" srcOrd="0" destOrd="0" presId="urn:microsoft.com/office/officeart/2005/8/layout/orgChart1"/>
    <dgm:cxn modelId="{91231D36-8358-634F-AD39-5BDA3B19AF27}" type="presOf" srcId="{D070C1AA-4618-4A40-9B48-F836E26FEE0B}" destId="{7EDC77A2-034E-E54A-9A30-3771EEA2794A}" srcOrd="0" destOrd="0" presId="urn:microsoft.com/office/officeart/2005/8/layout/orgChart1"/>
    <dgm:cxn modelId="{1C7D063B-CD9D-154B-955B-81E93A506F9A}" srcId="{D1A82090-82EC-124A-8223-E6F665E7E024}" destId="{55586B78-1EB0-D44C-A97A-83F6F3012490}" srcOrd="1" destOrd="0" parTransId="{D070C1AA-4618-4A40-9B48-F836E26FEE0B}" sibTransId="{62EE3ADE-375F-B643-BBFB-1287B48D72FE}"/>
    <dgm:cxn modelId="{12BC353B-4C78-BA47-AB45-4F7A32BB7ED2}" srcId="{ABEC4508-A4F6-694D-A98A-21EBC3E33397}" destId="{61F88096-3CE5-D24B-A18E-B4FBFFF7AD9B}" srcOrd="1" destOrd="0" parTransId="{DCECBDB2-0B13-C547-9EBD-07F230F86B32}" sibTransId="{282C0220-2804-D140-AFDD-0FEFD45F6180}"/>
    <dgm:cxn modelId="{37E7E23D-F3BD-B141-A0D3-0EDF9E3F6A3F}" srcId="{C8AD6A7A-40AC-1C42-AA56-5D00311D00A1}" destId="{F9BEC335-B62A-024F-B4BB-8B63E096EEDF}" srcOrd="1" destOrd="0" parTransId="{5A525AB9-504C-164F-88DC-2BBC38F223EA}" sibTransId="{AF18FBF5-7EE9-DA4C-ACB2-C5F145602DE6}"/>
    <dgm:cxn modelId="{A79A893F-0665-9F42-9A77-058BEB46945A}" srcId="{C9951805-AC7E-9340-B56D-E302C5057712}" destId="{F28D69BB-5A06-2D49-8417-F4D6C9198B7A}" srcOrd="1" destOrd="0" parTransId="{78B84423-6027-2146-979F-AF95844AE667}" sibTransId="{A78071FE-1FFC-014D-A72C-818208D6C428}"/>
    <dgm:cxn modelId="{B5D96252-AD44-3142-8E1E-0F3E488A79C6}" type="presOf" srcId="{8EA91840-6D22-684C-94B8-0E50FA46A726}" destId="{9B9BAADF-438F-5F44-A7AD-4D7691E41C32}" srcOrd="0" destOrd="0" presId="urn:microsoft.com/office/officeart/2005/8/layout/orgChart1"/>
    <dgm:cxn modelId="{FBB09857-967F-0A41-B021-294AAE4C46A9}" type="presOf" srcId="{D1A82090-82EC-124A-8223-E6F665E7E024}" destId="{D8CD7DA3-165C-004A-9637-4E7FA67B3447}" srcOrd="0" destOrd="0" presId="urn:microsoft.com/office/officeart/2005/8/layout/orgChart1"/>
    <dgm:cxn modelId="{2B333C58-B9D5-1742-807E-7182C3A06C35}" type="presOf" srcId="{ABEC4508-A4F6-694D-A98A-21EBC3E33397}" destId="{0CC9A7CD-311F-2D44-B467-4D66B66DDD4C}" srcOrd="0" destOrd="0" presId="urn:microsoft.com/office/officeart/2005/8/layout/orgChart1"/>
    <dgm:cxn modelId="{4050065C-2F2D-4944-9D01-48DF9550E76D}" type="presOf" srcId="{55586B78-1EB0-D44C-A97A-83F6F3012490}" destId="{856117A8-C060-5A4C-97BA-085149074BAC}" srcOrd="0" destOrd="0" presId="urn:microsoft.com/office/officeart/2005/8/layout/orgChart1"/>
    <dgm:cxn modelId="{FE9BDC5D-D982-B44A-975F-58BA70C600AC}" type="presOf" srcId="{8BB4A4B5-560F-FD4C-85A1-184ADB8DAEAA}" destId="{C277D0F6-6197-9A4C-A636-7D669A7F8CE1}" srcOrd="0" destOrd="0" presId="urn:microsoft.com/office/officeart/2005/8/layout/orgChart1"/>
    <dgm:cxn modelId="{8A9EFC65-8D3F-3B47-8700-548188A7A6C8}" type="presOf" srcId="{DCECBDB2-0B13-C547-9EBD-07F230F86B32}" destId="{973E7462-5C40-8F44-A4C5-D8BC1F47D2A5}" srcOrd="0" destOrd="0" presId="urn:microsoft.com/office/officeart/2005/8/layout/orgChart1"/>
    <dgm:cxn modelId="{B3838C6C-0080-DD4C-8089-1F019680EE81}" srcId="{F28D69BB-5A06-2D49-8417-F4D6C9198B7A}" destId="{8EA91840-6D22-684C-94B8-0E50FA46A726}" srcOrd="1" destOrd="0" parTransId="{D56DAFE8-5A9F-4247-B43E-0E1105416E8E}" sibTransId="{BF1F35C5-4548-4842-BB70-C1453CAAECEA}"/>
    <dgm:cxn modelId="{D9491B70-CB1B-A544-B047-CD23C7875788}" type="presOf" srcId="{9EB190B1-3CC3-124F-9FCA-765F08D42846}" destId="{2FC3DDE0-EB14-584B-B399-C305C4540A92}" srcOrd="0" destOrd="0" presId="urn:microsoft.com/office/officeart/2005/8/layout/orgChart1"/>
    <dgm:cxn modelId="{5BC15281-C114-674B-AF4A-55EC97EA9B7D}" type="presOf" srcId="{8EA91840-6D22-684C-94B8-0E50FA46A726}" destId="{4C67F90A-FD7B-B443-89B7-EDB0D38AB958}" srcOrd="1" destOrd="0" presId="urn:microsoft.com/office/officeart/2005/8/layout/orgChart1"/>
    <dgm:cxn modelId="{8E0F1583-8F4B-224B-B87F-F0FDB041F182}" type="presOf" srcId="{06C16ECD-6F58-4E43-A660-F3CCFCB48387}" destId="{ED428A19-6134-2D41-9FBD-A0593CAD67D3}" srcOrd="0" destOrd="0" presId="urn:microsoft.com/office/officeart/2005/8/layout/orgChart1"/>
    <dgm:cxn modelId="{5852A084-9378-E94D-9D28-51D8C973A78A}" type="presOf" srcId="{E27B6407-ED57-E64D-9EDC-2ADEF8C38C46}" destId="{F63CD1A9-DD09-4F4B-8574-798A1399C089}" srcOrd="1" destOrd="0" presId="urn:microsoft.com/office/officeart/2005/8/layout/orgChart1"/>
    <dgm:cxn modelId="{4DDBC385-D7DA-C443-9DB6-0E57E4DA89F6}" type="presOf" srcId="{ABEC4508-A4F6-694D-A98A-21EBC3E33397}" destId="{2D6A7A57-ABD4-974F-93D8-55521F332C7E}" srcOrd="1" destOrd="0" presId="urn:microsoft.com/office/officeart/2005/8/layout/orgChart1"/>
    <dgm:cxn modelId="{07933B87-8722-884D-B976-3D642364CE6A}" type="presOf" srcId="{0707211E-2C36-A640-9EF6-03F8AB752525}" destId="{9960D384-0705-244D-B81A-12A5428BB49C}" srcOrd="0" destOrd="0" presId="urn:microsoft.com/office/officeart/2005/8/layout/orgChart1"/>
    <dgm:cxn modelId="{A145EB87-687D-4446-B294-D23103D7689A}" srcId="{D1A82090-82EC-124A-8223-E6F665E7E024}" destId="{15C2F636-411D-DB47-8996-1DEC9C4A509B}" srcOrd="0" destOrd="0" parTransId="{38E7CD68-6171-DE45-9AC4-7081FA50DC12}" sibTransId="{7EA6C3D9-577C-3243-A47B-BAD07E68BC0C}"/>
    <dgm:cxn modelId="{A10A6A89-C7FB-284D-883A-0E1D5082F0D1}" srcId="{F28D69BB-5A06-2D49-8417-F4D6C9198B7A}" destId="{D1A82090-82EC-124A-8223-E6F665E7E024}" srcOrd="0" destOrd="0" parTransId="{AEEB0A68-4D67-4F43-A039-8C95D1D93799}" sibTransId="{C97AF62D-2C56-9F40-BF2F-092B114CF44D}"/>
    <dgm:cxn modelId="{3D55108B-80FB-3546-84E4-38DBE41AA70F}" type="presOf" srcId="{EE7AB857-22E4-CF45-A96E-F734C3454668}" destId="{1BD05792-9B89-444F-956C-866AB49FAB22}" srcOrd="1" destOrd="0" presId="urn:microsoft.com/office/officeart/2005/8/layout/orgChart1"/>
    <dgm:cxn modelId="{90D7ED8C-83A0-EA44-B5EC-03AB7E301A34}" type="presOf" srcId="{61F88096-3CE5-D24B-A18E-B4FBFFF7AD9B}" destId="{D179FA7E-90B5-0347-8410-C09A55EADEB5}" srcOrd="0" destOrd="0" presId="urn:microsoft.com/office/officeart/2005/8/layout/orgChart1"/>
    <dgm:cxn modelId="{4A80688D-502A-F14D-8AB1-6758DFEF6DD0}" srcId="{C9951805-AC7E-9340-B56D-E302C5057712}" destId="{ABEC4508-A4F6-694D-A98A-21EBC3E33397}" srcOrd="0" destOrd="0" parTransId="{2F411BE8-CBD2-7440-8095-6B52D0E73185}" sibTransId="{C4A5555C-F6EB-EF4C-B388-9D3800ECCA2B}"/>
    <dgm:cxn modelId="{608DEF8D-593E-7F45-B5CA-6E6F663516E6}" type="presOf" srcId="{882D0F42-77F5-7747-BD32-5128FCF13BBE}" destId="{F4787392-079E-EF45-9D3F-DB5681EAE41A}" srcOrd="0" destOrd="0" presId="urn:microsoft.com/office/officeart/2005/8/layout/orgChart1"/>
    <dgm:cxn modelId="{82E7C08F-9C40-F244-B9DF-30784602E5ED}" type="presOf" srcId="{F28D69BB-5A06-2D49-8417-F4D6C9198B7A}" destId="{B7300646-18C7-374D-92D3-57D50FA33BD5}" srcOrd="0" destOrd="0" presId="urn:microsoft.com/office/officeart/2005/8/layout/orgChart1"/>
    <dgm:cxn modelId="{BDDA8892-981D-3648-8D81-F1B6AA5D89AD}" srcId="{F28D69BB-5A06-2D49-8417-F4D6C9198B7A}" destId="{EE7AB857-22E4-CF45-A96E-F734C3454668}" srcOrd="2" destOrd="0" parTransId="{06C16ECD-6F58-4E43-A660-F3CCFCB48387}" sibTransId="{1161DDB1-709F-E74E-9D6D-0E51266361F5}"/>
    <dgm:cxn modelId="{FE56A592-96DD-7549-8806-6D6C6148ACF5}" type="presOf" srcId="{EB4E88B2-DE28-AF4A-81ED-002E618E2D81}" destId="{77BCF00B-AD90-B644-A0CD-30273A2536DE}" srcOrd="1" destOrd="0" presId="urn:microsoft.com/office/officeart/2005/8/layout/orgChart1"/>
    <dgm:cxn modelId="{2B5B1C93-6645-5445-8731-B04CCACC2545}" type="presOf" srcId="{61F88096-3CE5-D24B-A18E-B4FBFFF7AD9B}" destId="{052653F8-6712-644B-BEE3-5B83477D5822}" srcOrd="1" destOrd="0" presId="urn:microsoft.com/office/officeart/2005/8/layout/orgChart1"/>
    <dgm:cxn modelId="{7DF3FD96-0EA0-D441-891A-83969FD1E5C9}" type="presOf" srcId="{41648766-BAAA-F143-AA07-81A901254B13}" destId="{0EFD9AD1-3141-D346-986B-D54956360375}" srcOrd="0" destOrd="0" presId="urn:microsoft.com/office/officeart/2005/8/layout/orgChart1"/>
    <dgm:cxn modelId="{74F30197-5677-9047-BADF-3A7806401A54}" type="presOf" srcId="{C038F45B-ACD9-0741-BBB5-7E4E9EA1F12B}" destId="{FAA39C09-6098-5E41-BF8A-34EDC3120CC7}" srcOrd="0" destOrd="0" presId="urn:microsoft.com/office/officeart/2005/8/layout/orgChart1"/>
    <dgm:cxn modelId="{70DD149C-31B6-7146-BB1C-55C5B6246E7E}" type="presOf" srcId="{78B84423-6027-2146-979F-AF95844AE667}" destId="{EA80C67B-9F27-AC49-8CCB-29E51B1C52FC}" srcOrd="0" destOrd="0" presId="urn:microsoft.com/office/officeart/2005/8/layout/orgChart1"/>
    <dgm:cxn modelId="{DAC5309F-0562-574D-99FC-E51CFAF2CBD6}" type="presOf" srcId="{C9951805-AC7E-9340-B56D-E302C5057712}" destId="{7355A0E3-A8B8-BD47-A3DC-57B7996CD5BA}" srcOrd="0" destOrd="0" presId="urn:microsoft.com/office/officeart/2005/8/layout/orgChart1"/>
    <dgm:cxn modelId="{5C9788A0-B532-2046-B867-5FC9ABBA19C8}" type="presOf" srcId="{749949FC-A5F3-EC43-8001-292AF13F02E1}" destId="{FD7344E4-5118-2940-A03A-169ED6CD56C9}" srcOrd="0" destOrd="0" presId="urn:microsoft.com/office/officeart/2005/8/layout/orgChart1"/>
    <dgm:cxn modelId="{BCD591A4-7C92-CD40-B27E-264CB3954F23}" srcId="{ABEC4508-A4F6-694D-A98A-21EBC3E33397}" destId="{9EB190B1-3CC3-124F-9FCA-765F08D42846}" srcOrd="0" destOrd="0" parTransId="{0421E7BB-51B3-2944-88C0-643141822BE5}" sibTransId="{86F6BABD-5A80-3941-878D-D3BBBA3276AF}"/>
    <dgm:cxn modelId="{2F4777A5-EC57-7B4E-9950-AEBB8B6B028D}" type="presOf" srcId="{E27B6407-ED57-E64D-9EDC-2ADEF8C38C46}" destId="{7632119D-E434-DB44-9BDA-39D34BE76326}" srcOrd="0" destOrd="0" presId="urn:microsoft.com/office/officeart/2005/8/layout/orgChart1"/>
    <dgm:cxn modelId="{3E04F8A7-18E5-214A-A774-8DDC7E3774F4}" srcId="{8EA91840-6D22-684C-94B8-0E50FA46A726}" destId="{41775B71-A69E-1749-AEA3-52579070CB09}" srcOrd="1" destOrd="0" parTransId="{0707211E-2C36-A640-9EF6-03F8AB752525}" sibTransId="{140F0581-31A6-334D-9EE6-D3D5E104BC2A}"/>
    <dgm:cxn modelId="{333605B3-4C2E-9F42-9CC5-EBA0860AF8AF}" srcId="{C038F45B-ACD9-0741-BBB5-7E4E9EA1F12B}" destId="{C9951805-AC7E-9340-B56D-E302C5057712}" srcOrd="0" destOrd="0" parTransId="{E7255666-22DF-0F4F-B7B1-F84C01CA02C5}" sibTransId="{3D2239CA-BCD2-8B42-83C8-A300EE30049A}"/>
    <dgm:cxn modelId="{1B3D94B5-51D6-C246-910D-9397FCC889A8}" type="presOf" srcId="{AEEB0A68-4D67-4F43-A039-8C95D1D93799}" destId="{A593186B-159C-7345-91AF-21343EC395BD}" srcOrd="0" destOrd="0" presId="urn:microsoft.com/office/officeart/2005/8/layout/orgChart1"/>
    <dgm:cxn modelId="{5E6702B9-F78B-B742-938C-56CEB76422B7}" type="presOf" srcId="{38E7CD68-6171-DE45-9AC4-7081FA50DC12}" destId="{DDF70E3E-A754-F445-B34D-2B3D3A2D6E1E}" srcOrd="0" destOrd="0" presId="urn:microsoft.com/office/officeart/2005/8/layout/orgChart1"/>
    <dgm:cxn modelId="{D24061BA-0753-8048-AB30-5370A733C393}" type="presOf" srcId="{41775B71-A69E-1749-AEA3-52579070CB09}" destId="{988C195E-40D7-7144-BB8E-23B64BDF2D02}" srcOrd="1" destOrd="0" presId="urn:microsoft.com/office/officeart/2005/8/layout/orgChart1"/>
    <dgm:cxn modelId="{6FF8F5BB-9000-DC4C-AB90-407AD6516D90}" type="presOf" srcId="{2F411BE8-CBD2-7440-8095-6B52D0E73185}" destId="{2E42B4F2-F672-DB4E-9ED3-4221B269BB40}" srcOrd="0" destOrd="0" presId="urn:microsoft.com/office/officeart/2005/8/layout/orgChart1"/>
    <dgm:cxn modelId="{522544BC-E5BA-FF46-B68C-234A9037CC52}" type="presOf" srcId="{D1A82090-82EC-124A-8223-E6F665E7E024}" destId="{4BCFE16E-9A35-3849-930C-4EA1446FE3F9}" srcOrd="1" destOrd="0" presId="urn:microsoft.com/office/officeart/2005/8/layout/orgChart1"/>
    <dgm:cxn modelId="{9D5197BD-16B1-1B46-9336-405CBD874FCC}" type="presOf" srcId="{5F15F2C9-F183-3940-AD02-9AE70AAE538D}" destId="{9475A2ED-A475-794B-95F3-F987557CE040}" srcOrd="0" destOrd="0" presId="urn:microsoft.com/office/officeart/2005/8/layout/orgChart1"/>
    <dgm:cxn modelId="{961000C7-05F3-A644-896D-5EC792A481CF}" type="presOf" srcId="{F28D69BB-5A06-2D49-8417-F4D6C9198B7A}" destId="{4A495147-2019-004A-8B53-66420D62A7CB}" srcOrd="1" destOrd="0" presId="urn:microsoft.com/office/officeart/2005/8/layout/orgChart1"/>
    <dgm:cxn modelId="{3410D6D2-0BDA-674A-B297-4E8926C17BA0}" srcId="{8EA91840-6D22-684C-94B8-0E50FA46A726}" destId="{41648766-BAAA-F143-AA07-81A901254B13}" srcOrd="0" destOrd="0" parTransId="{8BB4A4B5-560F-FD4C-85A1-184ADB8DAEAA}" sibTransId="{B8AD5E7C-4409-6840-954F-9958498C72C0}"/>
    <dgm:cxn modelId="{A969B3D5-7C7D-FC4A-AA72-8B6B784562CF}" type="presOf" srcId="{5F15F2C9-F183-3940-AD02-9AE70AAE538D}" destId="{DB3569F0-F325-D348-B7FA-AE8C0F113B8A}" srcOrd="1" destOrd="0" presId="urn:microsoft.com/office/officeart/2005/8/layout/orgChart1"/>
    <dgm:cxn modelId="{6B2B26D9-40D5-9149-9800-696793E81C20}" type="presOf" srcId="{F9BEC335-B62A-024F-B4BB-8B63E096EEDF}" destId="{A7BCD46B-2ABF-A34F-91B5-7C9D4448400F}" srcOrd="1" destOrd="0" presId="urn:microsoft.com/office/officeart/2005/8/layout/orgChart1"/>
    <dgm:cxn modelId="{B31D5BDD-F860-1049-9371-3FB0659882E0}" type="presOf" srcId="{C9951805-AC7E-9340-B56D-E302C5057712}" destId="{405533C0-1162-6A43-BA91-ACA7973A4BB6}" srcOrd="1" destOrd="0" presId="urn:microsoft.com/office/officeart/2005/8/layout/orgChart1"/>
    <dgm:cxn modelId="{384B02DF-DB1D-424C-8B9D-6F9A1358F392}" type="presOf" srcId="{0421E7BB-51B3-2944-88C0-643141822BE5}" destId="{3C31C781-39A1-7240-BD3B-4F870395E9A1}" srcOrd="0" destOrd="0" presId="urn:microsoft.com/office/officeart/2005/8/layout/orgChart1"/>
    <dgm:cxn modelId="{F1D72BDF-F7E7-1541-BDA6-AF167250A74A}" type="presOf" srcId="{15C2F636-411D-DB47-8996-1DEC9C4A509B}" destId="{9DD51FB8-764A-A64E-8116-7C3D65FA2CD7}" srcOrd="1" destOrd="0" presId="urn:microsoft.com/office/officeart/2005/8/layout/orgChart1"/>
    <dgm:cxn modelId="{19DCD5DF-FD45-B44D-B22E-8649E3C9C37C}" type="presOf" srcId="{F9BEC335-B62A-024F-B4BB-8B63E096EEDF}" destId="{31A82CC1-30FA-3F43-9F80-B2726E3CFFD8}" srcOrd="0" destOrd="0" presId="urn:microsoft.com/office/officeart/2005/8/layout/orgChart1"/>
    <dgm:cxn modelId="{7B4823E0-5B12-9C40-B9BD-B52A6BFBA5EF}" type="presOf" srcId="{479EBEAD-6081-8A41-9EAC-B0DC2B8B08F5}" destId="{CFD80213-BB1B-C448-B6F0-3C4A016BD9E4}" srcOrd="0" destOrd="0" presId="urn:microsoft.com/office/officeart/2005/8/layout/orgChart1"/>
    <dgm:cxn modelId="{77461CE3-1C67-5B42-846C-CBB2F50A0C4F}" type="presOf" srcId="{C8AD6A7A-40AC-1C42-AA56-5D00311D00A1}" destId="{B1542D1B-E5B3-2343-8364-971A72D05CDF}" srcOrd="0" destOrd="0" presId="urn:microsoft.com/office/officeart/2005/8/layout/orgChart1"/>
    <dgm:cxn modelId="{82F84FE5-F071-0E49-BE67-B0757984F40B}" type="presOf" srcId="{1B91C3D8-022A-A946-A5BD-084B2B00427B}" destId="{615A9133-085E-B34D-B88D-2058874B4E25}" srcOrd="0" destOrd="0" presId="urn:microsoft.com/office/officeart/2005/8/layout/orgChart1"/>
    <dgm:cxn modelId="{8C9818EB-2DB6-F247-A7AD-245B410430A1}" type="presOf" srcId="{5A525AB9-504C-164F-88DC-2BBC38F223EA}" destId="{90E99F66-6963-CF4E-98CB-527EAF84B10D}" srcOrd="0" destOrd="0" presId="urn:microsoft.com/office/officeart/2005/8/layout/orgChart1"/>
    <dgm:cxn modelId="{B30EF8EC-E703-854F-9F08-7E432F06DA57}" type="presOf" srcId="{EE7AB857-22E4-CF45-A96E-F734C3454668}" destId="{17766EAA-B62E-D94A-A13E-F7A38BE04C6F}" srcOrd="0" destOrd="0" presId="urn:microsoft.com/office/officeart/2005/8/layout/orgChart1"/>
    <dgm:cxn modelId="{97D6DCF1-89AF-BE4A-98A9-E5D0CC923632}" type="presOf" srcId="{41648766-BAAA-F143-AA07-81A901254B13}" destId="{2A53C04D-ACEA-0C40-B27C-0BBA86CE2961}" srcOrd="1" destOrd="0" presId="urn:microsoft.com/office/officeart/2005/8/layout/orgChart1"/>
    <dgm:cxn modelId="{BEC5FDF2-0C25-4E4F-9E97-68FED0D0E59F}" type="presOf" srcId="{9EB190B1-3CC3-124F-9FCA-765F08D42846}" destId="{2E7CAAC9-900E-7E43-BCE3-2D76DBB9E596}" srcOrd="1" destOrd="0" presId="urn:microsoft.com/office/officeart/2005/8/layout/orgChart1"/>
    <dgm:cxn modelId="{5B82DBFE-9A3F-9448-AF2B-10C174AEA3F5}" type="presOf" srcId="{D56DAFE8-5A9F-4247-B43E-0E1105416E8E}" destId="{F5355A55-3353-194C-93CC-7E5A28085816}" srcOrd="0" destOrd="0" presId="urn:microsoft.com/office/officeart/2005/8/layout/orgChart1"/>
    <dgm:cxn modelId="{F7D65BFF-2803-E64A-8231-293C698008A4}" srcId="{C8AD6A7A-40AC-1C42-AA56-5D00311D00A1}" destId="{E27B6407-ED57-E64D-9EDC-2ADEF8C38C46}" srcOrd="0" destOrd="0" parTransId="{1B91C3D8-022A-A946-A5BD-084B2B00427B}" sibTransId="{BC89B8B5-42EB-BD42-ACCD-FBE26612CC29}"/>
    <dgm:cxn modelId="{B5DB21D3-AF21-1C48-A4FB-12912F93241A}" type="presParOf" srcId="{FAA39C09-6098-5E41-BF8A-34EDC3120CC7}" destId="{30D4C8D7-A9EC-ED4F-AC2A-B17F4FD16F8E}" srcOrd="0" destOrd="0" presId="urn:microsoft.com/office/officeart/2005/8/layout/orgChart1"/>
    <dgm:cxn modelId="{0AE835F8-989F-DC4B-944C-E9307E6C14A6}" type="presParOf" srcId="{30D4C8D7-A9EC-ED4F-AC2A-B17F4FD16F8E}" destId="{EF640E7B-78DE-5B47-9A4D-AC5649FDBE65}" srcOrd="0" destOrd="0" presId="urn:microsoft.com/office/officeart/2005/8/layout/orgChart1"/>
    <dgm:cxn modelId="{207D1A6A-44A7-8440-A026-4F09B6F44624}" type="presParOf" srcId="{EF640E7B-78DE-5B47-9A4D-AC5649FDBE65}" destId="{7355A0E3-A8B8-BD47-A3DC-57B7996CD5BA}" srcOrd="0" destOrd="0" presId="urn:microsoft.com/office/officeart/2005/8/layout/orgChart1"/>
    <dgm:cxn modelId="{4B673FF3-65AC-F943-A0C6-BBB9424615D8}" type="presParOf" srcId="{EF640E7B-78DE-5B47-9A4D-AC5649FDBE65}" destId="{405533C0-1162-6A43-BA91-ACA7973A4BB6}" srcOrd="1" destOrd="0" presId="urn:microsoft.com/office/officeart/2005/8/layout/orgChart1"/>
    <dgm:cxn modelId="{A0AADD6F-2339-464C-9771-6D66324C8E94}" type="presParOf" srcId="{30D4C8D7-A9EC-ED4F-AC2A-B17F4FD16F8E}" destId="{41609822-7E47-134A-BE9E-39AF0679DFA7}" srcOrd="1" destOrd="0" presId="urn:microsoft.com/office/officeart/2005/8/layout/orgChart1"/>
    <dgm:cxn modelId="{8BFE17DE-6CD9-AE47-9178-8EA99B267F38}" type="presParOf" srcId="{41609822-7E47-134A-BE9E-39AF0679DFA7}" destId="{2E42B4F2-F672-DB4E-9ED3-4221B269BB40}" srcOrd="0" destOrd="0" presId="urn:microsoft.com/office/officeart/2005/8/layout/orgChart1"/>
    <dgm:cxn modelId="{6F24D990-9B69-9547-A6B8-69DF0A311E48}" type="presParOf" srcId="{41609822-7E47-134A-BE9E-39AF0679DFA7}" destId="{AC0B72F8-040C-B645-A51F-5BCA2AA737A7}" srcOrd="1" destOrd="0" presId="urn:microsoft.com/office/officeart/2005/8/layout/orgChart1"/>
    <dgm:cxn modelId="{ACC8D7E9-A475-904F-BAC3-D1C164338DA0}" type="presParOf" srcId="{AC0B72F8-040C-B645-A51F-5BCA2AA737A7}" destId="{0BF137DF-60A9-B34F-B14F-541586AF0A10}" srcOrd="0" destOrd="0" presId="urn:microsoft.com/office/officeart/2005/8/layout/orgChart1"/>
    <dgm:cxn modelId="{FD7EA7CA-652C-8247-9734-24D310ECEE36}" type="presParOf" srcId="{0BF137DF-60A9-B34F-B14F-541586AF0A10}" destId="{0CC9A7CD-311F-2D44-B467-4D66B66DDD4C}" srcOrd="0" destOrd="0" presId="urn:microsoft.com/office/officeart/2005/8/layout/orgChart1"/>
    <dgm:cxn modelId="{01BD8540-C000-724A-BE82-97657B1F3C1C}" type="presParOf" srcId="{0BF137DF-60A9-B34F-B14F-541586AF0A10}" destId="{2D6A7A57-ABD4-974F-93D8-55521F332C7E}" srcOrd="1" destOrd="0" presId="urn:microsoft.com/office/officeart/2005/8/layout/orgChart1"/>
    <dgm:cxn modelId="{BDCC3040-618B-B34F-AE29-B36EE4215918}" type="presParOf" srcId="{AC0B72F8-040C-B645-A51F-5BCA2AA737A7}" destId="{FF7DB40A-97A2-E749-9517-781AA647DE35}" srcOrd="1" destOrd="0" presId="urn:microsoft.com/office/officeart/2005/8/layout/orgChart1"/>
    <dgm:cxn modelId="{A4E380B9-3114-704B-A6A4-D87811D8D3EB}" type="presParOf" srcId="{FF7DB40A-97A2-E749-9517-781AA647DE35}" destId="{3C31C781-39A1-7240-BD3B-4F870395E9A1}" srcOrd="0" destOrd="0" presId="urn:microsoft.com/office/officeart/2005/8/layout/orgChart1"/>
    <dgm:cxn modelId="{1984284D-7BF9-8B46-9A88-F5643D5C241B}" type="presParOf" srcId="{FF7DB40A-97A2-E749-9517-781AA647DE35}" destId="{5B348AD3-70CE-D840-83CD-0BDAC4F9FC2F}" srcOrd="1" destOrd="0" presId="urn:microsoft.com/office/officeart/2005/8/layout/orgChart1"/>
    <dgm:cxn modelId="{6D2E0E4E-F4B5-0A41-8FC7-3572E40A6F4C}" type="presParOf" srcId="{5B348AD3-70CE-D840-83CD-0BDAC4F9FC2F}" destId="{91619857-65D8-B642-932F-055E97D15340}" srcOrd="0" destOrd="0" presId="urn:microsoft.com/office/officeart/2005/8/layout/orgChart1"/>
    <dgm:cxn modelId="{46BFFC43-1A67-194A-9F2F-56B1640FEF27}" type="presParOf" srcId="{91619857-65D8-B642-932F-055E97D15340}" destId="{2FC3DDE0-EB14-584B-B399-C305C4540A92}" srcOrd="0" destOrd="0" presId="urn:microsoft.com/office/officeart/2005/8/layout/orgChart1"/>
    <dgm:cxn modelId="{E5E1762D-DD0B-9E42-BDF1-FC3CE53F2C0C}" type="presParOf" srcId="{91619857-65D8-B642-932F-055E97D15340}" destId="{2E7CAAC9-900E-7E43-BCE3-2D76DBB9E596}" srcOrd="1" destOrd="0" presId="urn:microsoft.com/office/officeart/2005/8/layout/orgChart1"/>
    <dgm:cxn modelId="{DE14CD69-068C-1745-A6B7-53BA888EDAA3}" type="presParOf" srcId="{5B348AD3-70CE-D840-83CD-0BDAC4F9FC2F}" destId="{FF0CEC26-151E-D440-A5AB-EF9B4717BB17}" srcOrd="1" destOrd="0" presId="urn:microsoft.com/office/officeart/2005/8/layout/orgChart1"/>
    <dgm:cxn modelId="{D936D673-4465-1E4B-A94A-A2AF59F3420B}" type="presParOf" srcId="{5B348AD3-70CE-D840-83CD-0BDAC4F9FC2F}" destId="{3C560009-29BA-0D43-A140-8BE4DD7C63CE}" srcOrd="2" destOrd="0" presId="urn:microsoft.com/office/officeart/2005/8/layout/orgChart1"/>
    <dgm:cxn modelId="{F95429AC-9AF6-A844-806E-B5FC2D2AF643}" type="presParOf" srcId="{FF7DB40A-97A2-E749-9517-781AA647DE35}" destId="{973E7462-5C40-8F44-A4C5-D8BC1F47D2A5}" srcOrd="2" destOrd="0" presId="urn:microsoft.com/office/officeart/2005/8/layout/orgChart1"/>
    <dgm:cxn modelId="{A2DE4E1E-1308-4243-A18E-A183B2060318}" type="presParOf" srcId="{FF7DB40A-97A2-E749-9517-781AA647DE35}" destId="{A35CEE4D-B7A1-A647-81B1-86B534632FCF}" srcOrd="3" destOrd="0" presId="urn:microsoft.com/office/officeart/2005/8/layout/orgChart1"/>
    <dgm:cxn modelId="{65A164FF-BCED-0F43-B26A-7DC66CD73617}" type="presParOf" srcId="{A35CEE4D-B7A1-A647-81B1-86B534632FCF}" destId="{C3050F1C-4517-DC42-A64F-7266841AAED9}" srcOrd="0" destOrd="0" presId="urn:microsoft.com/office/officeart/2005/8/layout/orgChart1"/>
    <dgm:cxn modelId="{0A83EE7B-8424-EC41-802E-DAEC67B5FC40}" type="presParOf" srcId="{C3050F1C-4517-DC42-A64F-7266841AAED9}" destId="{D179FA7E-90B5-0347-8410-C09A55EADEB5}" srcOrd="0" destOrd="0" presId="urn:microsoft.com/office/officeart/2005/8/layout/orgChart1"/>
    <dgm:cxn modelId="{4AE330E2-94BE-A74B-AA5E-391D4E7456AF}" type="presParOf" srcId="{C3050F1C-4517-DC42-A64F-7266841AAED9}" destId="{052653F8-6712-644B-BEE3-5B83477D5822}" srcOrd="1" destOrd="0" presId="urn:microsoft.com/office/officeart/2005/8/layout/orgChart1"/>
    <dgm:cxn modelId="{2E49DB9D-0201-CA47-9F7C-2B990B2147FA}" type="presParOf" srcId="{A35CEE4D-B7A1-A647-81B1-86B534632FCF}" destId="{44D9A6E3-50A1-BA42-8944-1F6A1A49B02E}" srcOrd="1" destOrd="0" presId="urn:microsoft.com/office/officeart/2005/8/layout/orgChart1"/>
    <dgm:cxn modelId="{76169471-0158-AB4E-8F05-B287E5C883E4}" type="presParOf" srcId="{A35CEE4D-B7A1-A647-81B1-86B534632FCF}" destId="{FDC62826-994B-B648-811F-A10BF38793C9}" srcOrd="2" destOrd="0" presId="urn:microsoft.com/office/officeart/2005/8/layout/orgChart1"/>
    <dgm:cxn modelId="{C229F766-2467-4B41-96F0-144AE80F9A05}" type="presParOf" srcId="{FF7DB40A-97A2-E749-9517-781AA647DE35}" destId="{FD7344E4-5118-2940-A03A-169ED6CD56C9}" srcOrd="4" destOrd="0" presId="urn:microsoft.com/office/officeart/2005/8/layout/orgChart1"/>
    <dgm:cxn modelId="{21FE0170-414E-794E-B100-AC0B3D0971C3}" type="presParOf" srcId="{FF7DB40A-97A2-E749-9517-781AA647DE35}" destId="{6476E510-EEC5-C644-AC29-424B10B8E308}" srcOrd="5" destOrd="0" presId="urn:microsoft.com/office/officeart/2005/8/layout/orgChart1"/>
    <dgm:cxn modelId="{3A0569AF-10A3-C841-B89D-C4F5F1EDC5A4}" type="presParOf" srcId="{6476E510-EEC5-C644-AC29-424B10B8E308}" destId="{70B61EE1-32C8-6B4B-8392-509D4ABAF062}" srcOrd="0" destOrd="0" presId="urn:microsoft.com/office/officeart/2005/8/layout/orgChart1"/>
    <dgm:cxn modelId="{1735FDA2-68C6-6C44-9EC7-081C023E1365}" type="presParOf" srcId="{70B61EE1-32C8-6B4B-8392-509D4ABAF062}" destId="{9475A2ED-A475-794B-95F3-F987557CE040}" srcOrd="0" destOrd="0" presId="urn:microsoft.com/office/officeart/2005/8/layout/orgChart1"/>
    <dgm:cxn modelId="{E72BCC64-396F-7449-A166-B8C8BB3DF4E1}" type="presParOf" srcId="{70B61EE1-32C8-6B4B-8392-509D4ABAF062}" destId="{DB3569F0-F325-D348-B7FA-AE8C0F113B8A}" srcOrd="1" destOrd="0" presId="urn:microsoft.com/office/officeart/2005/8/layout/orgChart1"/>
    <dgm:cxn modelId="{BCFAA02A-24C4-D449-A015-67BB8CD55B1B}" type="presParOf" srcId="{6476E510-EEC5-C644-AC29-424B10B8E308}" destId="{B7498F20-8BEB-BD4B-92C6-F284B6C80486}" srcOrd="1" destOrd="0" presId="urn:microsoft.com/office/officeart/2005/8/layout/orgChart1"/>
    <dgm:cxn modelId="{349F01CA-BE9F-E44C-8941-6A219CDAA150}" type="presParOf" srcId="{6476E510-EEC5-C644-AC29-424B10B8E308}" destId="{51D177F5-549D-D74B-98F6-725DEF9B7E59}" srcOrd="2" destOrd="0" presId="urn:microsoft.com/office/officeart/2005/8/layout/orgChart1"/>
    <dgm:cxn modelId="{C77F87EF-2F35-CA44-9FA6-DF1B41F992A1}" type="presParOf" srcId="{AC0B72F8-040C-B645-A51F-5BCA2AA737A7}" destId="{5AA5CC97-B30C-7A4D-9EFD-A3FD53CA6446}" srcOrd="2" destOrd="0" presId="urn:microsoft.com/office/officeart/2005/8/layout/orgChart1"/>
    <dgm:cxn modelId="{42ACDE0B-6265-A647-A844-E5326FBB7813}" type="presParOf" srcId="{41609822-7E47-134A-BE9E-39AF0679DFA7}" destId="{EA80C67B-9F27-AC49-8CCB-29E51B1C52FC}" srcOrd="2" destOrd="0" presId="urn:microsoft.com/office/officeart/2005/8/layout/orgChart1"/>
    <dgm:cxn modelId="{C752AB6E-25E7-7B40-973B-C13321F5913A}" type="presParOf" srcId="{41609822-7E47-134A-BE9E-39AF0679DFA7}" destId="{141444A6-0215-9F40-8459-E5F86413C262}" srcOrd="3" destOrd="0" presId="urn:microsoft.com/office/officeart/2005/8/layout/orgChart1"/>
    <dgm:cxn modelId="{CA5E488A-6F64-954E-996D-10579285F47D}" type="presParOf" srcId="{141444A6-0215-9F40-8459-E5F86413C262}" destId="{E3D3ED66-C787-2348-B422-F43713C561E1}" srcOrd="0" destOrd="0" presId="urn:microsoft.com/office/officeart/2005/8/layout/orgChart1"/>
    <dgm:cxn modelId="{9BF1D824-B4A7-1740-9013-62BBE62BBED4}" type="presParOf" srcId="{E3D3ED66-C787-2348-B422-F43713C561E1}" destId="{B7300646-18C7-374D-92D3-57D50FA33BD5}" srcOrd="0" destOrd="0" presId="urn:microsoft.com/office/officeart/2005/8/layout/orgChart1"/>
    <dgm:cxn modelId="{B7AE287B-6F89-7449-87AE-817B89CAAD19}" type="presParOf" srcId="{E3D3ED66-C787-2348-B422-F43713C561E1}" destId="{4A495147-2019-004A-8B53-66420D62A7CB}" srcOrd="1" destOrd="0" presId="urn:microsoft.com/office/officeart/2005/8/layout/orgChart1"/>
    <dgm:cxn modelId="{8DEAEDC5-F92C-4C4B-A418-921396B14A83}" type="presParOf" srcId="{141444A6-0215-9F40-8459-E5F86413C262}" destId="{C2149771-06AA-0045-8A16-F8FC62144CEC}" srcOrd="1" destOrd="0" presId="urn:microsoft.com/office/officeart/2005/8/layout/orgChart1"/>
    <dgm:cxn modelId="{A8D00338-52EF-DA49-8F9A-30FA5228269A}" type="presParOf" srcId="{C2149771-06AA-0045-8A16-F8FC62144CEC}" destId="{A593186B-159C-7345-91AF-21343EC395BD}" srcOrd="0" destOrd="0" presId="urn:microsoft.com/office/officeart/2005/8/layout/orgChart1"/>
    <dgm:cxn modelId="{3AD52CDD-0E72-DF44-BDEE-0F6178CAA34F}" type="presParOf" srcId="{C2149771-06AA-0045-8A16-F8FC62144CEC}" destId="{51F6BCAD-8DED-DC40-AC02-8855D87CA433}" srcOrd="1" destOrd="0" presId="urn:microsoft.com/office/officeart/2005/8/layout/orgChart1"/>
    <dgm:cxn modelId="{F785B0B2-0EED-B647-8CB2-7848A5B2B941}" type="presParOf" srcId="{51F6BCAD-8DED-DC40-AC02-8855D87CA433}" destId="{6E8A6D81-283E-564B-AF1A-5C7E942FB33D}" srcOrd="0" destOrd="0" presId="urn:microsoft.com/office/officeart/2005/8/layout/orgChart1"/>
    <dgm:cxn modelId="{BA846876-AC0D-594E-BCB0-3007D83D1627}" type="presParOf" srcId="{6E8A6D81-283E-564B-AF1A-5C7E942FB33D}" destId="{D8CD7DA3-165C-004A-9637-4E7FA67B3447}" srcOrd="0" destOrd="0" presId="urn:microsoft.com/office/officeart/2005/8/layout/orgChart1"/>
    <dgm:cxn modelId="{386BEE50-AC4B-FC4F-BA32-C7D7BCD39A6A}" type="presParOf" srcId="{6E8A6D81-283E-564B-AF1A-5C7E942FB33D}" destId="{4BCFE16E-9A35-3849-930C-4EA1446FE3F9}" srcOrd="1" destOrd="0" presId="urn:microsoft.com/office/officeart/2005/8/layout/orgChart1"/>
    <dgm:cxn modelId="{4340FCBD-D912-BB40-8DA2-D9F9E1AAEF33}" type="presParOf" srcId="{51F6BCAD-8DED-DC40-AC02-8855D87CA433}" destId="{0814070C-8F3C-4A42-BF45-F7DD65801B2E}" srcOrd="1" destOrd="0" presId="urn:microsoft.com/office/officeart/2005/8/layout/orgChart1"/>
    <dgm:cxn modelId="{FCC7D611-B252-2A4F-8F4F-B5992CF0519A}" type="presParOf" srcId="{0814070C-8F3C-4A42-BF45-F7DD65801B2E}" destId="{DDF70E3E-A754-F445-B34D-2B3D3A2D6E1E}" srcOrd="0" destOrd="0" presId="urn:microsoft.com/office/officeart/2005/8/layout/orgChart1"/>
    <dgm:cxn modelId="{5B9C59A3-6EE7-5E4C-9044-4FB8E3619DFC}" type="presParOf" srcId="{0814070C-8F3C-4A42-BF45-F7DD65801B2E}" destId="{ABF0C76B-0B37-6A49-B238-097062746A04}" srcOrd="1" destOrd="0" presId="urn:microsoft.com/office/officeart/2005/8/layout/orgChart1"/>
    <dgm:cxn modelId="{3C3D7006-E9AC-7A41-ACD6-68E8893C7B50}" type="presParOf" srcId="{ABF0C76B-0B37-6A49-B238-097062746A04}" destId="{9D564A79-ABBC-3D48-9068-8478CAA6D118}" srcOrd="0" destOrd="0" presId="urn:microsoft.com/office/officeart/2005/8/layout/orgChart1"/>
    <dgm:cxn modelId="{14593404-12C7-4042-AC09-2EC3B79BF309}" type="presParOf" srcId="{9D564A79-ABBC-3D48-9068-8478CAA6D118}" destId="{625AE8E7-AB1A-044E-ACE7-A8B9DFDA3A10}" srcOrd="0" destOrd="0" presId="urn:microsoft.com/office/officeart/2005/8/layout/orgChart1"/>
    <dgm:cxn modelId="{425DDD29-F3CD-6C4E-A73B-84D16D397208}" type="presParOf" srcId="{9D564A79-ABBC-3D48-9068-8478CAA6D118}" destId="{9DD51FB8-764A-A64E-8116-7C3D65FA2CD7}" srcOrd="1" destOrd="0" presId="urn:microsoft.com/office/officeart/2005/8/layout/orgChart1"/>
    <dgm:cxn modelId="{A0DD0A7B-3C66-6F42-9477-1ACF3FD483A0}" type="presParOf" srcId="{ABF0C76B-0B37-6A49-B238-097062746A04}" destId="{3FFA5467-F492-0D4F-9EF2-878CB00E3378}" srcOrd="1" destOrd="0" presId="urn:microsoft.com/office/officeart/2005/8/layout/orgChart1"/>
    <dgm:cxn modelId="{BDED768E-2B9E-9F4E-8C5B-2B6233D00CBE}" type="presParOf" srcId="{ABF0C76B-0B37-6A49-B238-097062746A04}" destId="{72303DFA-10D0-0046-8AEF-4C92D4D79E22}" srcOrd="2" destOrd="0" presId="urn:microsoft.com/office/officeart/2005/8/layout/orgChart1"/>
    <dgm:cxn modelId="{26169907-5600-1E43-A336-3A0313127ACE}" type="presParOf" srcId="{0814070C-8F3C-4A42-BF45-F7DD65801B2E}" destId="{7EDC77A2-034E-E54A-9A30-3771EEA2794A}" srcOrd="2" destOrd="0" presId="urn:microsoft.com/office/officeart/2005/8/layout/orgChart1"/>
    <dgm:cxn modelId="{59A4763C-EB6B-7143-ADFC-010E3FDA21CC}" type="presParOf" srcId="{0814070C-8F3C-4A42-BF45-F7DD65801B2E}" destId="{92E6320D-60C2-7E42-A569-588C7D6C170D}" srcOrd="3" destOrd="0" presId="urn:microsoft.com/office/officeart/2005/8/layout/orgChart1"/>
    <dgm:cxn modelId="{5C2981BF-83D9-3448-983B-E69DB0B566E4}" type="presParOf" srcId="{92E6320D-60C2-7E42-A569-588C7D6C170D}" destId="{04FF77F4-6B57-B14F-86B7-2122BDB4E3B0}" srcOrd="0" destOrd="0" presId="urn:microsoft.com/office/officeart/2005/8/layout/orgChart1"/>
    <dgm:cxn modelId="{E8CD6DE5-25D8-DF48-84C7-384E3C1C3B15}" type="presParOf" srcId="{04FF77F4-6B57-B14F-86B7-2122BDB4E3B0}" destId="{856117A8-C060-5A4C-97BA-085149074BAC}" srcOrd="0" destOrd="0" presId="urn:microsoft.com/office/officeart/2005/8/layout/orgChart1"/>
    <dgm:cxn modelId="{23698D33-8E83-C44D-A27D-C256EE1BE802}" type="presParOf" srcId="{04FF77F4-6B57-B14F-86B7-2122BDB4E3B0}" destId="{F7B826B0-2785-A343-BE7B-6063F1452283}" srcOrd="1" destOrd="0" presId="urn:microsoft.com/office/officeart/2005/8/layout/orgChart1"/>
    <dgm:cxn modelId="{BE2C7D06-3CC9-6F46-AD44-B3944D156ABB}" type="presParOf" srcId="{92E6320D-60C2-7E42-A569-588C7D6C170D}" destId="{0952A137-A0DB-3649-B33C-5FC6441139F1}" srcOrd="1" destOrd="0" presId="urn:microsoft.com/office/officeart/2005/8/layout/orgChart1"/>
    <dgm:cxn modelId="{76D422E1-4D08-954F-B8AD-A4776A0019AA}" type="presParOf" srcId="{92E6320D-60C2-7E42-A569-588C7D6C170D}" destId="{5E4A7F69-8324-2F47-99F2-DA81BBC6CA7C}" srcOrd="2" destOrd="0" presId="urn:microsoft.com/office/officeart/2005/8/layout/orgChart1"/>
    <dgm:cxn modelId="{559830E9-82CB-C049-BF93-86FF5EBDFF93}" type="presParOf" srcId="{51F6BCAD-8DED-DC40-AC02-8855D87CA433}" destId="{98EB6D9E-CA7D-DA47-A961-68CBF0B02C02}" srcOrd="2" destOrd="0" presId="urn:microsoft.com/office/officeart/2005/8/layout/orgChart1"/>
    <dgm:cxn modelId="{82B9E879-3536-4E4D-B3A9-B7C34F636431}" type="presParOf" srcId="{C2149771-06AA-0045-8A16-F8FC62144CEC}" destId="{F5355A55-3353-194C-93CC-7E5A28085816}" srcOrd="2" destOrd="0" presId="urn:microsoft.com/office/officeart/2005/8/layout/orgChart1"/>
    <dgm:cxn modelId="{68784E1B-0AF2-AE46-9384-C76F9D9E23C7}" type="presParOf" srcId="{C2149771-06AA-0045-8A16-F8FC62144CEC}" destId="{C6D8A8F3-B765-804B-B57D-F7E72BAD2F74}" srcOrd="3" destOrd="0" presId="urn:microsoft.com/office/officeart/2005/8/layout/orgChart1"/>
    <dgm:cxn modelId="{78B45D45-EEF0-304B-ABEE-669A67518239}" type="presParOf" srcId="{C6D8A8F3-B765-804B-B57D-F7E72BAD2F74}" destId="{7D0403C0-B8EA-D747-9E78-3F871682695E}" srcOrd="0" destOrd="0" presId="urn:microsoft.com/office/officeart/2005/8/layout/orgChart1"/>
    <dgm:cxn modelId="{574FAF31-C2DA-0349-A8BF-8AE6643C9CF0}" type="presParOf" srcId="{7D0403C0-B8EA-D747-9E78-3F871682695E}" destId="{9B9BAADF-438F-5F44-A7AD-4D7691E41C32}" srcOrd="0" destOrd="0" presId="urn:microsoft.com/office/officeart/2005/8/layout/orgChart1"/>
    <dgm:cxn modelId="{FA02B630-A80F-3E47-BB44-B9849CE05F2B}" type="presParOf" srcId="{7D0403C0-B8EA-D747-9E78-3F871682695E}" destId="{4C67F90A-FD7B-B443-89B7-EDB0D38AB958}" srcOrd="1" destOrd="0" presId="urn:microsoft.com/office/officeart/2005/8/layout/orgChart1"/>
    <dgm:cxn modelId="{97DC1DF4-2463-9F41-BD3E-197E47805EFF}" type="presParOf" srcId="{C6D8A8F3-B765-804B-B57D-F7E72BAD2F74}" destId="{DB261756-21FA-9C48-86BC-0C9B0692F8CB}" srcOrd="1" destOrd="0" presId="urn:microsoft.com/office/officeart/2005/8/layout/orgChart1"/>
    <dgm:cxn modelId="{7301F87D-F580-E544-8AB5-9536A05E7D3F}" type="presParOf" srcId="{DB261756-21FA-9C48-86BC-0C9B0692F8CB}" destId="{C277D0F6-6197-9A4C-A636-7D669A7F8CE1}" srcOrd="0" destOrd="0" presId="urn:microsoft.com/office/officeart/2005/8/layout/orgChart1"/>
    <dgm:cxn modelId="{972E880F-0F4F-254F-AE9C-4CD64B9C197B}" type="presParOf" srcId="{DB261756-21FA-9C48-86BC-0C9B0692F8CB}" destId="{D8D5EC3C-1A13-BF49-828C-F897809A9DCC}" srcOrd="1" destOrd="0" presId="urn:microsoft.com/office/officeart/2005/8/layout/orgChart1"/>
    <dgm:cxn modelId="{02008E12-53CD-7146-84C8-B1B18B1AFFCD}" type="presParOf" srcId="{D8D5EC3C-1A13-BF49-828C-F897809A9DCC}" destId="{DD6FAB6D-549F-2445-A4DB-717FAB1BA769}" srcOrd="0" destOrd="0" presId="urn:microsoft.com/office/officeart/2005/8/layout/orgChart1"/>
    <dgm:cxn modelId="{0AE6A137-DC65-AF44-BF4F-56AB9764427D}" type="presParOf" srcId="{DD6FAB6D-549F-2445-A4DB-717FAB1BA769}" destId="{0EFD9AD1-3141-D346-986B-D54956360375}" srcOrd="0" destOrd="0" presId="urn:microsoft.com/office/officeart/2005/8/layout/orgChart1"/>
    <dgm:cxn modelId="{D9F88143-D223-FE4E-B534-E76098423B44}" type="presParOf" srcId="{DD6FAB6D-549F-2445-A4DB-717FAB1BA769}" destId="{2A53C04D-ACEA-0C40-B27C-0BBA86CE2961}" srcOrd="1" destOrd="0" presId="urn:microsoft.com/office/officeart/2005/8/layout/orgChart1"/>
    <dgm:cxn modelId="{383CC962-A76C-A84B-9CB5-A5EEACB906EA}" type="presParOf" srcId="{D8D5EC3C-1A13-BF49-828C-F897809A9DCC}" destId="{82AB485E-8416-1A47-AB16-2F0B29403A87}" srcOrd="1" destOrd="0" presId="urn:microsoft.com/office/officeart/2005/8/layout/orgChart1"/>
    <dgm:cxn modelId="{4D925339-00FF-C14E-AC31-4073646671B1}" type="presParOf" srcId="{D8D5EC3C-1A13-BF49-828C-F897809A9DCC}" destId="{1EC6A0D6-7767-AF44-A8B0-1E69268AF748}" srcOrd="2" destOrd="0" presId="urn:microsoft.com/office/officeart/2005/8/layout/orgChart1"/>
    <dgm:cxn modelId="{DDFB9AFC-EEA4-DE41-B82C-56CAEFAB2E04}" type="presParOf" srcId="{DB261756-21FA-9C48-86BC-0C9B0692F8CB}" destId="{9960D384-0705-244D-B81A-12A5428BB49C}" srcOrd="2" destOrd="0" presId="urn:microsoft.com/office/officeart/2005/8/layout/orgChart1"/>
    <dgm:cxn modelId="{F1B59D7D-00C3-714D-AB8D-60D54A0A9719}" type="presParOf" srcId="{DB261756-21FA-9C48-86BC-0C9B0692F8CB}" destId="{9ECD7349-1D0E-1342-8679-F6E8E3C69AFF}" srcOrd="3" destOrd="0" presId="urn:microsoft.com/office/officeart/2005/8/layout/orgChart1"/>
    <dgm:cxn modelId="{14811B14-BBCC-6F42-B011-87D883F2EA8E}" type="presParOf" srcId="{9ECD7349-1D0E-1342-8679-F6E8E3C69AFF}" destId="{837B3231-DAE0-6C48-B0EF-D74D38B308CC}" srcOrd="0" destOrd="0" presId="urn:microsoft.com/office/officeart/2005/8/layout/orgChart1"/>
    <dgm:cxn modelId="{CD3B16B9-97AD-5B4C-BD62-58F34A071C69}" type="presParOf" srcId="{837B3231-DAE0-6C48-B0EF-D74D38B308CC}" destId="{54202F47-2DB4-0A4B-97E8-A76191BBC36D}" srcOrd="0" destOrd="0" presId="urn:microsoft.com/office/officeart/2005/8/layout/orgChart1"/>
    <dgm:cxn modelId="{9A6F6B8A-DFE4-C546-B660-40620BB667FF}" type="presParOf" srcId="{837B3231-DAE0-6C48-B0EF-D74D38B308CC}" destId="{988C195E-40D7-7144-BB8E-23B64BDF2D02}" srcOrd="1" destOrd="0" presId="urn:microsoft.com/office/officeart/2005/8/layout/orgChart1"/>
    <dgm:cxn modelId="{F3A91A1B-53C2-0D42-84C7-79706DD441F3}" type="presParOf" srcId="{9ECD7349-1D0E-1342-8679-F6E8E3C69AFF}" destId="{2C37403B-8A72-934E-B5C1-33A6A26FC8AA}" srcOrd="1" destOrd="0" presId="urn:microsoft.com/office/officeart/2005/8/layout/orgChart1"/>
    <dgm:cxn modelId="{C94BB40F-C45E-7E40-A1CA-6692CCF80B94}" type="presParOf" srcId="{9ECD7349-1D0E-1342-8679-F6E8E3C69AFF}" destId="{FDA442C7-153A-8845-AF40-7D08ADB5A499}" srcOrd="2" destOrd="0" presId="urn:microsoft.com/office/officeart/2005/8/layout/orgChart1"/>
    <dgm:cxn modelId="{A89A75FE-8C01-3F40-B0AC-B8F9E70E7499}" type="presParOf" srcId="{DB261756-21FA-9C48-86BC-0C9B0692F8CB}" destId="{F4787392-079E-EF45-9D3F-DB5681EAE41A}" srcOrd="4" destOrd="0" presId="urn:microsoft.com/office/officeart/2005/8/layout/orgChart1"/>
    <dgm:cxn modelId="{AA61B857-CFE5-3E45-ACAB-D37F3F7FFDC2}" type="presParOf" srcId="{DB261756-21FA-9C48-86BC-0C9B0692F8CB}" destId="{1B8F47DE-167F-D84D-BEE9-DDAC9195468A}" srcOrd="5" destOrd="0" presId="urn:microsoft.com/office/officeart/2005/8/layout/orgChart1"/>
    <dgm:cxn modelId="{08F30027-87DC-9F4E-BFF9-1041B48AE363}" type="presParOf" srcId="{1B8F47DE-167F-D84D-BEE9-DDAC9195468A}" destId="{E08E6496-FCBF-434F-844E-68FDFF0D13BA}" srcOrd="0" destOrd="0" presId="urn:microsoft.com/office/officeart/2005/8/layout/orgChart1"/>
    <dgm:cxn modelId="{048A9F35-6FCE-CF47-AC4D-89B57E192F94}" type="presParOf" srcId="{E08E6496-FCBF-434F-844E-68FDFF0D13BA}" destId="{6B469194-56E5-4A41-BF2E-756F53158454}" srcOrd="0" destOrd="0" presId="urn:microsoft.com/office/officeart/2005/8/layout/orgChart1"/>
    <dgm:cxn modelId="{CD571B2A-C2E3-0B45-AAAB-145B6EF94D5F}" type="presParOf" srcId="{E08E6496-FCBF-434F-844E-68FDFF0D13BA}" destId="{77BCF00B-AD90-B644-A0CD-30273A2536DE}" srcOrd="1" destOrd="0" presId="urn:microsoft.com/office/officeart/2005/8/layout/orgChart1"/>
    <dgm:cxn modelId="{4AA5572A-AFB5-BC4A-BBD2-68C652555380}" type="presParOf" srcId="{1B8F47DE-167F-D84D-BEE9-DDAC9195468A}" destId="{98AA9ED2-98FC-F647-98C2-19DAA060B921}" srcOrd="1" destOrd="0" presId="urn:microsoft.com/office/officeart/2005/8/layout/orgChart1"/>
    <dgm:cxn modelId="{AFACAFB0-901C-A744-B59C-DA67A80ADA41}" type="presParOf" srcId="{1B8F47DE-167F-D84D-BEE9-DDAC9195468A}" destId="{1D12E757-D844-5D4A-8C6B-93E9B350231E}" srcOrd="2" destOrd="0" presId="urn:microsoft.com/office/officeart/2005/8/layout/orgChart1"/>
    <dgm:cxn modelId="{E55D496E-7372-6B49-8D11-B7D32166E98F}" type="presParOf" srcId="{C6D8A8F3-B765-804B-B57D-F7E72BAD2F74}" destId="{D8A84C9E-0558-F64C-9698-FEE828AD15CA}" srcOrd="2" destOrd="0" presId="urn:microsoft.com/office/officeart/2005/8/layout/orgChart1"/>
    <dgm:cxn modelId="{C78CE1D3-12E1-3548-83F3-10533402D1AF}" type="presParOf" srcId="{C2149771-06AA-0045-8A16-F8FC62144CEC}" destId="{ED428A19-6134-2D41-9FBD-A0593CAD67D3}" srcOrd="4" destOrd="0" presId="urn:microsoft.com/office/officeart/2005/8/layout/orgChart1"/>
    <dgm:cxn modelId="{45C2F4BD-E805-0344-AD30-4F999B9D4BC9}" type="presParOf" srcId="{C2149771-06AA-0045-8A16-F8FC62144CEC}" destId="{EAB20A8F-BFA1-2C4C-934F-FF259AEA33AC}" srcOrd="5" destOrd="0" presId="urn:microsoft.com/office/officeart/2005/8/layout/orgChart1"/>
    <dgm:cxn modelId="{63B069FF-20B1-D447-BED0-34A930BEBAFB}" type="presParOf" srcId="{EAB20A8F-BFA1-2C4C-934F-FF259AEA33AC}" destId="{FEFE667E-9B22-2C44-9A7A-234D189FF6C1}" srcOrd="0" destOrd="0" presId="urn:microsoft.com/office/officeart/2005/8/layout/orgChart1"/>
    <dgm:cxn modelId="{C813B821-72D0-3B4D-8867-DE5984C00BF5}" type="presParOf" srcId="{FEFE667E-9B22-2C44-9A7A-234D189FF6C1}" destId="{17766EAA-B62E-D94A-A13E-F7A38BE04C6F}" srcOrd="0" destOrd="0" presId="urn:microsoft.com/office/officeart/2005/8/layout/orgChart1"/>
    <dgm:cxn modelId="{A8A4959D-8E86-E442-BAC2-5EDCF15BFF7C}" type="presParOf" srcId="{FEFE667E-9B22-2C44-9A7A-234D189FF6C1}" destId="{1BD05792-9B89-444F-956C-866AB49FAB22}" srcOrd="1" destOrd="0" presId="urn:microsoft.com/office/officeart/2005/8/layout/orgChart1"/>
    <dgm:cxn modelId="{DEC3895B-1F97-0944-B611-F8C4E9B670C4}" type="presParOf" srcId="{EAB20A8F-BFA1-2C4C-934F-FF259AEA33AC}" destId="{378CA66A-2B6B-F145-98C5-D1A47B9D3B1A}" srcOrd="1" destOrd="0" presId="urn:microsoft.com/office/officeart/2005/8/layout/orgChart1"/>
    <dgm:cxn modelId="{3E99EBD2-D4F9-954E-8831-A324F2EAA4AF}" type="presParOf" srcId="{EAB20A8F-BFA1-2C4C-934F-FF259AEA33AC}" destId="{AD74DEE0-A24D-5E40-8299-7BED3D235C8B}" srcOrd="2" destOrd="0" presId="urn:microsoft.com/office/officeart/2005/8/layout/orgChart1"/>
    <dgm:cxn modelId="{ACF94C53-BD7C-0D43-AC95-3B21D7A8CDCA}" type="presParOf" srcId="{141444A6-0215-9F40-8459-E5F86413C262}" destId="{6A0F3E63-4D20-CD48-88CF-7BF0C7067D2A}" srcOrd="2" destOrd="0" presId="urn:microsoft.com/office/officeart/2005/8/layout/orgChart1"/>
    <dgm:cxn modelId="{A162924F-65AC-8A4E-B9AC-AE3FCF7FD409}" type="presParOf" srcId="{41609822-7E47-134A-BE9E-39AF0679DFA7}" destId="{CFD80213-BB1B-C448-B6F0-3C4A016BD9E4}" srcOrd="4" destOrd="0" presId="urn:microsoft.com/office/officeart/2005/8/layout/orgChart1"/>
    <dgm:cxn modelId="{D2AE44C5-5609-CD4D-BF66-38F64C872D45}" type="presParOf" srcId="{41609822-7E47-134A-BE9E-39AF0679DFA7}" destId="{03916850-39D5-3443-80E0-2FDEBE2FECB4}" srcOrd="5" destOrd="0" presId="urn:microsoft.com/office/officeart/2005/8/layout/orgChart1"/>
    <dgm:cxn modelId="{39C13A28-64E1-E048-8024-D6C2880C0820}" type="presParOf" srcId="{03916850-39D5-3443-80E0-2FDEBE2FECB4}" destId="{46ABEA71-AABF-ED49-8B0B-BFF827587816}" srcOrd="0" destOrd="0" presId="urn:microsoft.com/office/officeart/2005/8/layout/orgChart1"/>
    <dgm:cxn modelId="{16678A54-4C43-544E-8BD9-30E2B82AF154}" type="presParOf" srcId="{46ABEA71-AABF-ED49-8B0B-BFF827587816}" destId="{B1542D1B-E5B3-2343-8364-971A72D05CDF}" srcOrd="0" destOrd="0" presId="urn:microsoft.com/office/officeart/2005/8/layout/orgChart1"/>
    <dgm:cxn modelId="{9A1B600B-5048-A74F-8113-3D9CEC6E9013}" type="presParOf" srcId="{46ABEA71-AABF-ED49-8B0B-BFF827587816}" destId="{68C1C295-7758-C34E-B84F-428D339F3D96}" srcOrd="1" destOrd="0" presId="urn:microsoft.com/office/officeart/2005/8/layout/orgChart1"/>
    <dgm:cxn modelId="{115BB90F-F448-C648-83AA-9BB0D2973BF2}" type="presParOf" srcId="{03916850-39D5-3443-80E0-2FDEBE2FECB4}" destId="{A654A253-D58B-F842-AB91-2DB3998635C6}" srcOrd="1" destOrd="0" presId="urn:microsoft.com/office/officeart/2005/8/layout/orgChart1"/>
    <dgm:cxn modelId="{CBCE4A9B-72DD-4741-ABA4-9727CCDEF451}" type="presParOf" srcId="{A654A253-D58B-F842-AB91-2DB3998635C6}" destId="{615A9133-085E-B34D-B88D-2058874B4E25}" srcOrd="0" destOrd="0" presId="urn:microsoft.com/office/officeart/2005/8/layout/orgChart1"/>
    <dgm:cxn modelId="{727FA4C7-390D-EA49-957E-F71562F8B9A5}" type="presParOf" srcId="{A654A253-D58B-F842-AB91-2DB3998635C6}" destId="{18FA55D5-F4B7-1A40-BAB4-EEEDFF50CE09}" srcOrd="1" destOrd="0" presId="urn:microsoft.com/office/officeart/2005/8/layout/orgChart1"/>
    <dgm:cxn modelId="{B15EA7B4-C078-564F-82A7-791FE6F4F193}" type="presParOf" srcId="{18FA55D5-F4B7-1A40-BAB4-EEEDFF50CE09}" destId="{48BE990B-BFDD-DC4E-804F-70095B4D435A}" srcOrd="0" destOrd="0" presId="urn:microsoft.com/office/officeart/2005/8/layout/orgChart1"/>
    <dgm:cxn modelId="{E90DE7A1-AE4F-CF4B-9892-023DB8FE8A28}" type="presParOf" srcId="{48BE990B-BFDD-DC4E-804F-70095B4D435A}" destId="{7632119D-E434-DB44-9BDA-39D34BE76326}" srcOrd="0" destOrd="0" presId="urn:microsoft.com/office/officeart/2005/8/layout/orgChart1"/>
    <dgm:cxn modelId="{56079B76-FFC5-334E-B475-9B83411F3471}" type="presParOf" srcId="{48BE990B-BFDD-DC4E-804F-70095B4D435A}" destId="{F63CD1A9-DD09-4F4B-8574-798A1399C089}" srcOrd="1" destOrd="0" presId="urn:microsoft.com/office/officeart/2005/8/layout/orgChart1"/>
    <dgm:cxn modelId="{C80C12A3-7CD5-A142-8B7E-15394F434526}" type="presParOf" srcId="{18FA55D5-F4B7-1A40-BAB4-EEEDFF50CE09}" destId="{E83BCB24-777E-3C42-AB53-1D72360E8CAF}" srcOrd="1" destOrd="0" presId="urn:microsoft.com/office/officeart/2005/8/layout/orgChart1"/>
    <dgm:cxn modelId="{A7986DDF-7B93-4F4A-91A5-1C64FEE4EA72}" type="presParOf" srcId="{18FA55D5-F4B7-1A40-BAB4-EEEDFF50CE09}" destId="{74DD60C1-FD5F-7841-9186-3DF387515A30}" srcOrd="2" destOrd="0" presId="urn:microsoft.com/office/officeart/2005/8/layout/orgChart1"/>
    <dgm:cxn modelId="{ACF53A86-F5B0-6243-9433-90CD791B8017}" type="presParOf" srcId="{A654A253-D58B-F842-AB91-2DB3998635C6}" destId="{90E99F66-6963-CF4E-98CB-527EAF84B10D}" srcOrd="2" destOrd="0" presId="urn:microsoft.com/office/officeart/2005/8/layout/orgChart1"/>
    <dgm:cxn modelId="{88E419A1-5F56-A742-8E57-724EED4671EE}" type="presParOf" srcId="{A654A253-D58B-F842-AB91-2DB3998635C6}" destId="{9EC4FB40-D99C-234A-92B2-E6E50CF1F54D}" srcOrd="3" destOrd="0" presId="urn:microsoft.com/office/officeart/2005/8/layout/orgChart1"/>
    <dgm:cxn modelId="{A518F7B0-C4AC-1D4A-BABB-329233A10131}" type="presParOf" srcId="{9EC4FB40-D99C-234A-92B2-E6E50CF1F54D}" destId="{DEA31D8F-E74D-F54C-A35E-9E8A6672BE62}" srcOrd="0" destOrd="0" presId="urn:microsoft.com/office/officeart/2005/8/layout/orgChart1"/>
    <dgm:cxn modelId="{C954193D-FC6C-B34B-9B20-66B1B08C3ACC}" type="presParOf" srcId="{DEA31D8F-E74D-F54C-A35E-9E8A6672BE62}" destId="{31A82CC1-30FA-3F43-9F80-B2726E3CFFD8}" srcOrd="0" destOrd="0" presId="urn:microsoft.com/office/officeart/2005/8/layout/orgChart1"/>
    <dgm:cxn modelId="{D0734FBC-05D4-8E4E-B977-C35849901F06}" type="presParOf" srcId="{DEA31D8F-E74D-F54C-A35E-9E8A6672BE62}" destId="{A7BCD46B-2ABF-A34F-91B5-7C9D4448400F}" srcOrd="1" destOrd="0" presId="urn:microsoft.com/office/officeart/2005/8/layout/orgChart1"/>
    <dgm:cxn modelId="{BB5EEF48-2D3B-6640-9A33-F3DF90B808FE}" type="presParOf" srcId="{9EC4FB40-D99C-234A-92B2-E6E50CF1F54D}" destId="{9E15F4C6-F7A6-464E-8C2E-7BBAA48F0AE7}" srcOrd="1" destOrd="0" presId="urn:microsoft.com/office/officeart/2005/8/layout/orgChart1"/>
    <dgm:cxn modelId="{91523732-8C7D-7A41-A3B5-43E50573077F}" type="presParOf" srcId="{9EC4FB40-D99C-234A-92B2-E6E50CF1F54D}" destId="{E18FF6F2-4D79-3441-BC4D-09E1E1C2D9CD}" srcOrd="2" destOrd="0" presId="urn:microsoft.com/office/officeart/2005/8/layout/orgChart1"/>
    <dgm:cxn modelId="{EC8524E7-5052-E940-B3A3-5512AB7F2CB7}" type="presParOf" srcId="{03916850-39D5-3443-80E0-2FDEBE2FECB4}" destId="{5CA9F755-2CCA-4B4B-84BA-E7CE18B78FF1}" srcOrd="2" destOrd="0" presId="urn:microsoft.com/office/officeart/2005/8/layout/orgChart1"/>
    <dgm:cxn modelId="{399C1978-65FA-4947-8AB6-B78240942BCF}" type="presParOf" srcId="{30D4C8D7-A9EC-ED4F-AC2A-B17F4FD16F8E}" destId="{6239AD10-6DF2-1F4F-BA85-BF587DF7F3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8F45B-ACD9-0741-BBB5-7E4E9EA1F12B}"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C9951805-AC7E-9340-B56D-E302C5057712}">
      <dgm:prSet phldrT="[Texte]"/>
      <dgm:spPr/>
      <dgm:t>
        <a:bodyPr/>
        <a:lstStyle/>
        <a:p>
          <a:r>
            <a:rPr lang="fr-FR"/>
            <a:t>Réfection cafétéria</a:t>
          </a:r>
        </a:p>
      </dgm:t>
    </dgm:pt>
    <dgm:pt modelId="{E7255666-22DF-0F4F-B7B1-F84C01CA02C5}" type="parTrans" cxnId="{333605B3-4C2E-9F42-9CC5-EBA0860AF8AF}">
      <dgm:prSet/>
      <dgm:spPr/>
      <dgm:t>
        <a:bodyPr/>
        <a:lstStyle/>
        <a:p>
          <a:endParaRPr lang="fr-FR"/>
        </a:p>
      </dgm:t>
    </dgm:pt>
    <dgm:pt modelId="{3D2239CA-BCD2-8B42-83C8-A300EE30049A}" type="sibTrans" cxnId="{333605B3-4C2E-9F42-9CC5-EBA0860AF8AF}">
      <dgm:prSet/>
      <dgm:spPr/>
      <dgm:t>
        <a:bodyPr/>
        <a:lstStyle/>
        <a:p>
          <a:endParaRPr lang="fr-FR"/>
        </a:p>
      </dgm:t>
    </dgm:pt>
    <dgm:pt modelId="{C8AD6A7A-40AC-1C42-AA56-5D00311D00A1}">
      <dgm:prSet phldrT="[Texte]"/>
      <dgm:spPr/>
      <dgm:t>
        <a:bodyPr/>
        <a:lstStyle/>
        <a:p>
          <a:r>
            <a:rPr lang="fr-FR"/>
            <a:t>Inauguration</a:t>
          </a:r>
        </a:p>
      </dgm:t>
    </dgm:pt>
    <dgm:pt modelId="{479EBEAD-6081-8A41-9EAC-B0DC2B8B08F5}" type="parTrans" cxnId="{60A0240B-CAFB-4545-BDF0-2CF2FDB13A00}">
      <dgm:prSet/>
      <dgm:spPr/>
      <dgm:t>
        <a:bodyPr/>
        <a:lstStyle/>
        <a:p>
          <a:endParaRPr lang="fr-FR"/>
        </a:p>
      </dgm:t>
    </dgm:pt>
    <dgm:pt modelId="{2DA89181-1DBE-6D42-9D73-457AB1337F1D}" type="sibTrans" cxnId="{60A0240B-CAFB-4545-BDF0-2CF2FDB13A00}">
      <dgm:prSet/>
      <dgm:spPr/>
      <dgm:t>
        <a:bodyPr/>
        <a:lstStyle/>
        <a:p>
          <a:endParaRPr lang="fr-FR"/>
        </a:p>
      </dgm:t>
    </dgm:pt>
    <dgm:pt modelId="{ABEC4508-A4F6-694D-A98A-21EBC3E33397}">
      <dgm:prSet phldrT="[Texte]"/>
      <dgm:spPr/>
      <dgm:t>
        <a:bodyPr/>
        <a:lstStyle/>
        <a:p>
          <a:r>
            <a:rPr lang="fr-FR"/>
            <a:t>Préparation travaux</a:t>
          </a:r>
        </a:p>
      </dgm:t>
    </dgm:pt>
    <dgm:pt modelId="{2F411BE8-CBD2-7440-8095-6B52D0E73185}" type="parTrans" cxnId="{4A80688D-502A-F14D-8AB1-6758DFEF6DD0}">
      <dgm:prSet/>
      <dgm:spPr/>
      <dgm:t>
        <a:bodyPr/>
        <a:lstStyle/>
        <a:p>
          <a:endParaRPr lang="fr-FR"/>
        </a:p>
      </dgm:t>
    </dgm:pt>
    <dgm:pt modelId="{C4A5555C-F6EB-EF4C-B388-9D3800ECCA2B}" type="sibTrans" cxnId="{4A80688D-502A-F14D-8AB1-6758DFEF6DD0}">
      <dgm:prSet/>
      <dgm:spPr/>
      <dgm:t>
        <a:bodyPr/>
        <a:lstStyle/>
        <a:p>
          <a:endParaRPr lang="fr-FR"/>
        </a:p>
      </dgm:t>
    </dgm:pt>
    <dgm:pt modelId="{F28D69BB-5A06-2D49-8417-F4D6C9198B7A}">
      <dgm:prSet phldrT="[Texte]"/>
      <dgm:spPr/>
      <dgm:t>
        <a:bodyPr/>
        <a:lstStyle/>
        <a:p>
          <a:r>
            <a:rPr lang="fr-FR"/>
            <a:t>Réalisation travaux</a:t>
          </a:r>
        </a:p>
      </dgm:t>
    </dgm:pt>
    <dgm:pt modelId="{78B84423-6027-2146-979F-AF95844AE667}" type="parTrans" cxnId="{A79A893F-0665-9F42-9A77-058BEB46945A}">
      <dgm:prSet/>
      <dgm:spPr/>
      <dgm:t>
        <a:bodyPr/>
        <a:lstStyle/>
        <a:p>
          <a:endParaRPr lang="fr-FR"/>
        </a:p>
      </dgm:t>
    </dgm:pt>
    <dgm:pt modelId="{A78071FE-1FFC-014D-A72C-818208D6C428}" type="sibTrans" cxnId="{A79A893F-0665-9F42-9A77-058BEB46945A}">
      <dgm:prSet/>
      <dgm:spPr/>
      <dgm:t>
        <a:bodyPr/>
        <a:lstStyle/>
        <a:p>
          <a:endParaRPr lang="fr-FR"/>
        </a:p>
      </dgm:t>
    </dgm:pt>
    <dgm:pt modelId="{D1A82090-82EC-124A-8223-E6F665E7E024}">
      <dgm:prSet/>
      <dgm:spPr/>
      <dgm:t>
        <a:bodyPr/>
        <a:lstStyle/>
        <a:p>
          <a:r>
            <a:rPr lang="fr-FR"/>
            <a:t>Peindre</a:t>
          </a:r>
        </a:p>
      </dgm:t>
    </dgm:pt>
    <dgm:pt modelId="{AEEB0A68-4D67-4F43-A039-8C95D1D93799}" type="parTrans" cxnId="{A10A6A89-C7FB-284D-883A-0E1D5082F0D1}">
      <dgm:prSet/>
      <dgm:spPr/>
      <dgm:t>
        <a:bodyPr/>
        <a:lstStyle/>
        <a:p>
          <a:endParaRPr lang="fr-FR"/>
        </a:p>
      </dgm:t>
    </dgm:pt>
    <dgm:pt modelId="{C97AF62D-2C56-9F40-BF2F-092B114CF44D}" type="sibTrans" cxnId="{A10A6A89-C7FB-284D-883A-0E1D5082F0D1}">
      <dgm:prSet/>
      <dgm:spPr/>
      <dgm:t>
        <a:bodyPr/>
        <a:lstStyle/>
        <a:p>
          <a:endParaRPr lang="fr-FR"/>
        </a:p>
      </dgm:t>
    </dgm:pt>
    <dgm:pt modelId="{EE7AB857-22E4-CF45-A96E-F734C3454668}">
      <dgm:prSet/>
      <dgm:spPr/>
      <dgm:t>
        <a:bodyPr/>
        <a:lstStyle/>
        <a:p>
          <a:r>
            <a:rPr lang="fr-FR"/>
            <a:t>...</a:t>
          </a:r>
        </a:p>
      </dgm:t>
    </dgm:pt>
    <dgm:pt modelId="{06C16ECD-6F58-4E43-A660-F3CCFCB48387}" type="parTrans" cxnId="{BDDA8892-981D-3648-8D81-F1B6AA5D89AD}">
      <dgm:prSet/>
      <dgm:spPr/>
      <dgm:t>
        <a:bodyPr/>
        <a:lstStyle/>
        <a:p>
          <a:endParaRPr lang="fr-FR"/>
        </a:p>
      </dgm:t>
    </dgm:pt>
    <dgm:pt modelId="{1161DDB1-709F-E74E-9D6D-0E51266361F5}" type="sibTrans" cxnId="{BDDA8892-981D-3648-8D81-F1B6AA5D89AD}">
      <dgm:prSet/>
      <dgm:spPr/>
      <dgm:t>
        <a:bodyPr/>
        <a:lstStyle/>
        <a:p>
          <a:endParaRPr lang="fr-FR"/>
        </a:p>
      </dgm:t>
    </dgm:pt>
    <dgm:pt modelId="{8EA91840-6D22-684C-94B8-0E50FA46A726}">
      <dgm:prSet/>
      <dgm:spPr/>
      <dgm:t>
        <a:bodyPr/>
        <a:lstStyle/>
        <a:p>
          <a:r>
            <a:rPr lang="fr-FR"/>
            <a:t>Installer électricité</a:t>
          </a:r>
        </a:p>
      </dgm:t>
    </dgm:pt>
    <dgm:pt modelId="{D56DAFE8-5A9F-4247-B43E-0E1105416E8E}" type="parTrans" cxnId="{B3838C6C-0080-DD4C-8089-1F019680EE81}">
      <dgm:prSet/>
      <dgm:spPr/>
      <dgm:t>
        <a:bodyPr/>
        <a:lstStyle/>
        <a:p>
          <a:endParaRPr lang="fr-FR"/>
        </a:p>
      </dgm:t>
    </dgm:pt>
    <dgm:pt modelId="{BF1F35C5-4548-4842-BB70-C1453CAAECEA}" type="sibTrans" cxnId="{B3838C6C-0080-DD4C-8089-1F019680EE81}">
      <dgm:prSet/>
      <dgm:spPr/>
      <dgm:t>
        <a:bodyPr/>
        <a:lstStyle/>
        <a:p>
          <a:endParaRPr lang="fr-FR"/>
        </a:p>
      </dgm:t>
    </dgm:pt>
    <dgm:pt modelId="{41648766-BAAA-F143-AA07-81A901254B13}">
      <dgm:prSet/>
      <dgm:spPr/>
      <dgm:t>
        <a:bodyPr/>
        <a:lstStyle/>
        <a:p>
          <a:r>
            <a:rPr lang="fr-FR"/>
            <a:t>Tirer tubes</a:t>
          </a:r>
        </a:p>
      </dgm:t>
    </dgm:pt>
    <dgm:pt modelId="{8BB4A4B5-560F-FD4C-85A1-184ADB8DAEAA}" type="parTrans" cxnId="{3410D6D2-0BDA-674A-B297-4E8926C17BA0}">
      <dgm:prSet/>
      <dgm:spPr/>
      <dgm:t>
        <a:bodyPr/>
        <a:lstStyle/>
        <a:p>
          <a:endParaRPr lang="fr-FR"/>
        </a:p>
      </dgm:t>
    </dgm:pt>
    <dgm:pt modelId="{B8AD5E7C-4409-6840-954F-9958498C72C0}" type="sibTrans" cxnId="{3410D6D2-0BDA-674A-B297-4E8926C17BA0}">
      <dgm:prSet/>
      <dgm:spPr/>
      <dgm:t>
        <a:bodyPr/>
        <a:lstStyle/>
        <a:p>
          <a:endParaRPr lang="fr-FR"/>
        </a:p>
      </dgm:t>
    </dgm:pt>
    <dgm:pt modelId="{15C2F636-411D-DB47-8996-1DEC9C4A509B}">
      <dgm:prSet/>
      <dgm:spPr/>
      <dgm:t>
        <a:bodyPr/>
        <a:lstStyle/>
        <a:p>
          <a:r>
            <a:rPr lang="fr-FR"/>
            <a:t>Peindre murs</a:t>
          </a:r>
        </a:p>
      </dgm:t>
    </dgm:pt>
    <dgm:pt modelId="{38E7CD68-6171-DE45-9AC4-7081FA50DC12}" type="parTrans" cxnId="{A145EB87-687D-4446-B294-D23103D7689A}">
      <dgm:prSet/>
      <dgm:spPr/>
      <dgm:t>
        <a:bodyPr/>
        <a:lstStyle/>
        <a:p>
          <a:endParaRPr lang="fr-FR"/>
        </a:p>
      </dgm:t>
    </dgm:pt>
    <dgm:pt modelId="{7EA6C3D9-577C-3243-A47B-BAD07E68BC0C}" type="sibTrans" cxnId="{A145EB87-687D-4446-B294-D23103D7689A}">
      <dgm:prSet/>
      <dgm:spPr/>
      <dgm:t>
        <a:bodyPr/>
        <a:lstStyle/>
        <a:p>
          <a:endParaRPr lang="fr-FR"/>
        </a:p>
      </dgm:t>
    </dgm:pt>
    <dgm:pt modelId="{55586B78-1EB0-D44C-A97A-83F6F3012490}">
      <dgm:prSet/>
      <dgm:spPr/>
      <dgm:t>
        <a:bodyPr/>
        <a:lstStyle/>
        <a:p>
          <a:r>
            <a:rPr lang="fr-FR"/>
            <a:t>Peindre plafond</a:t>
          </a:r>
        </a:p>
      </dgm:t>
    </dgm:pt>
    <dgm:pt modelId="{D070C1AA-4618-4A40-9B48-F836E26FEE0B}" type="parTrans" cxnId="{1C7D063B-CD9D-154B-955B-81E93A506F9A}">
      <dgm:prSet/>
      <dgm:spPr/>
      <dgm:t>
        <a:bodyPr/>
        <a:lstStyle/>
        <a:p>
          <a:endParaRPr lang="fr-FR"/>
        </a:p>
      </dgm:t>
    </dgm:pt>
    <dgm:pt modelId="{62EE3ADE-375F-B643-BBFB-1287B48D72FE}" type="sibTrans" cxnId="{1C7D063B-CD9D-154B-955B-81E93A506F9A}">
      <dgm:prSet/>
      <dgm:spPr/>
      <dgm:t>
        <a:bodyPr/>
        <a:lstStyle/>
        <a:p>
          <a:endParaRPr lang="fr-FR"/>
        </a:p>
      </dgm:t>
    </dgm:pt>
    <dgm:pt modelId="{9EB190B1-3CC3-124F-9FCA-765F08D42846}">
      <dgm:prSet/>
      <dgm:spPr/>
      <dgm:t>
        <a:bodyPr/>
        <a:lstStyle/>
        <a:p>
          <a:r>
            <a:rPr lang="fr-FR"/>
            <a:t>Mettre en soumission</a:t>
          </a:r>
        </a:p>
      </dgm:t>
    </dgm:pt>
    <dgm:pt modelId="{0421E7BB-51B3-2944-88C0-643141822BE5}" type="parTrans" cxnId="{BCD591A4-7C92-CD40-B27E-264CB3954F23}">
      <dgm:prSet/>
      <dgm:spPr/>
      <dgm:t>
        <a:bodyPr/>
        <a:lstStyle/>
        <a:p>
          <a:endParaRPr lang="fr-FR"/>
        </a:p>
      </dgm:t>
    </dgm:pt>
    <dgm:pt modelId="{86F6BABD-5A80-3941-878D-D3BBBA3276AF}" type="sibTrans" cxnId="{BCD591A4-7C92-CD40-B27E-264CB3954F23}">
      <dgm:prSet/>
      <dgm:spPr/>
      <dgm:t>
        <a:bodyPr/>
        <a:lstStyle/>
        <a:p>
          <a:endParaRPr lang="fr-FR"/>
        </a:p>
      </dgm:t>
    </dgm:pt>
    <dgm:pt modelId="{61F88096-3CE5-D24B-A18E-B4FBFFF7AD9B}">
      <dgm:prSet/>
      <dgm:spPr/>
      <dgm:t>
        <a:bodyPr/>
        <a:lstStyle/>
        <a:p>
          <a:r>
            <a:rPr lang="fr-FR"/>
            <a:t>Engager entreprises</a:t>
          </a:r>
        </a:p>
      </dgm:t>
    </dgm:pt>
    <dgm:pt modelId="{DCECBDB2-0B13-C547-9EBD-07F230F86B32}" type="parTrans" cxnId="{12BC353B-4C78-BA47-AB45-4F7A32BB7ED2}">
      <dgm:prSet/>
      <dgm:spPr/>
      <dgm:t>
        <a:bodyPr/>
        <a:lstStyle/>
        <a:p>
          <a:endParaRPr lang="fr-FR"/>
        </a:p>
      </dgm:t>
    </dgm:pt>
    <dgm:pt modelId="{282C0220-2804-D140-AFDD-0FEFD45F6180}" type="sibTrans" cxnId="{12BC353B-4C78-BA47-AB45-4F7A32BB7ED2}">
      <dgm:prSet/>
      <dgm:spPr/>
      <dgm:t>
        <a:bodyPr/>
        <a:lstStyle/>
        <a:p>
          <a:endParaRPr lang="fr-FR"/>
        </a:p>
      </dgm:t>
    </dgm:pt>
    <dgm:pt modelId="{5F15F2C9-F183-3940-AD02-9AE70AAE538D}">
      <dgm:prSet/>
      <dgm:spPr/>
      <dgm:t>
        <a:bodyPr/>
        <a:lstStyle/>
        <a:p>
          <a:r>
            <a:rPr lang="fr-FR"/>
            <a:t>...</a:t>
          </a:r>
        </a:p>
      </dgm:t>
    </dgm:pt>
    <dgm:pt modelId="{749949FC-A5F3-EC43-8001-292AF13F02E1}" type="parTrans" cxnId="{F7BBCF2A-65A2-3546-9A90-6BA19BCA3F2D}">
      <dgm:prSet/>
      <dgm:spPr/>
      <dgm:t>
        <a:bodyPr/>
        <a:lstStyle/>
        <a:p>
          <a:endParaRPr lang="fr-FR"/>
        </a:p>
      </dgm:t>
    </dgm:pt>
    <dgm:pt modelId="{B45918ED-247A-9B40-B710-70776A7E51E4}" type="sibTrans" cxnId="{F7BBCF2A-65A2-3546-9A90-6BA19BCA3F2D}">
      <dgm:prSet/>
      <dgm:spPr/>
      <dgm:t>
        <a:bodyPr/>
        <a:lstStyle/>
        <a:p>
          <a:endParaRPr lang="fr-FR"/>
        </a:p>
      </dgm:t>
    </dgm:pt>
    <dgm:pt modelId="{41775B71-A69E-1749-AEA3-52579070CB09}">
      <dgm:prSet/>
      <dgm:spPr/>
      <dgm:t>
        <a:bodyPr/>
        <a:lstStyle/>
        <a:p>
          <a:r>
            <a:rPr lang="fr-FR"/>
            <a:t>Poser prises</a:t>
          </a:r>
        </a:p>
      </dgm:t>
    </dgm:pt>
    <dgm:pt modelId="{0707211E-2C36-A640-9EF6-03F8AB752525}" type="parTrans" cxnId="{3E04F8A7-18E5-214A-A774-8DDC7E3774F4}">
      <dgm:prSet/>
      <dgm:spPr/>
      <dgm:t>
        <a:bodyPr/>
        <a:lstStyle/>
        <a:p>
          <a:endParaRPr lang="fr-FR"/>
        </a:p>
      </dgm:t>
    </dgm:pt>
    <dgm:pt modelId="{140F0581-31A6-334D-9EE6-D3D5E104BC2A}" type="sibTrans" cxnId="{3E04F8A7-18E5-214A-A774-8DDC7E3774F4}">
      <dgm:prSet/>
      <dgm:spPr/>
      <dgm:t>
        <a:bodyPr/>
        <a:lstStyle/>
        <a:p>
          <a:endParaRPr lang="fr-FR"/>
        </a:p>
      </dgm:t>
    </dgm:pt>
    <dgm:pt modelId="{EB4E88B2-DE28-AF4A-81ED-002E618E2D81}">
      <dgm:prSet/>
      <dgm:spPr/>
      <dgm:t>
        <a:bodyPr/>
        <a:lstStyle/>
        <a:p>
          <a:r>
            <a:rPr lang="fr-FR"/>
            <a:t>Tester installation</a:t>
          </a:r>
        </a:p>
      </dgm:t>
    </dgm:pt>
    <dgm:pt modelId="{882D0F42-77F5-7747-BD32-5128FCF13BBE}" type="parTrans" cxnId="{4E3F7A1C-3888-E449-8286-5D3A8AE274B0}">
      <dgm:prSet/>
      <dgm:spPr/>
      <dgm:t>
        <a:bodyPr/>
        <a:lstStyle/>
        <a:p>
          <a:endParaRPr lang="fr-FR"/>
        </a:p>
      </dgm:t>
    </dgm:pt>
    <dgm:pt modelId="{A8E05656-C7D1-994C-AD9F-D822DF71424C}" type="sibTrans" cxnId="{4E3F7A1C-3888-E449-8286-5D3A8AE274B0}">
      <dgm:prSet/>
      <dgm:spPr/>
      <dgm:t>
        <a:bodyPr/>
        <a:lstStyle/>
        <a:p>
          <a:endParaRPr lang="fr-FR"/>
        </a:p>
      </dgm:t>
    </dgm:pt>
    <dgm:pt modelId="{E27B6407-ED57-E64D-9EDC-2ADEF8C38C46}">
      <dgm:prSet/>
      <dgm:spPr/>
      <dgm:t>
        <a:bodyPr/>
        <a:lstStyle/>
        <a:p>
          <a:r>
            <a:rPr lang="fr-FR"/>
            <a:t>Définir invités</a:t>
          </a:r>
        </a:p>
      </dgm:t>
    </dgm:pt>
    <dgm:pt modelId="{1B91C3D8-022A-A946-A5BD-084B2B00427B}" type="parTrans" cxnId="{F7D65BFF-2803-E64A-8231-293C698008A4}">
      <dgm:prSet/>
      <dgm:spPr/>
      <dgm:t>
        <a:bodyPr/>
        <a:lstStyle/>
        <a:p>
          <a:endParaRPr lang="fr-FR"/>
        </a:p>
      </dgm:t>
    </dgm:pt>
    <dgm:pt modelId="{BC89B8B5-42EB-BD42-ACCD-FBE26612CC29}" type="sibTrans" cxnId="{F7D65BFF-2803-E64A-8231-293C698008A4}">
      <dgm:prSet/>
      <dgm:spPr/>
      <dgm:t>
        <a:bodyPr/>
        <a:lstStyle/>
        <a:p>
          <a:endParaRPr lang="fr-FR"/>
        </a:p>
      </dgm:t>
    </dgm:pt>
    <dgm:pt modelId="{F9BEC335-B62A-024F-B4BB-8B63E096EEDF}">
      <dgm:prSet/>
      <dgm:spPr/>
      <dgm:t>
        <a:bodyPr/>
        <a:lstStyle/>
        <a:p>
          <a:r>
            <a:rPr lang="fr-FR"/>
            <a:t>...</a:t>
          </a:r>
        </a:p>
      </dgm:t>
    </dgm:pt>
    <dgm:pt modelId="{5A525AB9-504C-164F-88DC-2BBC38F223EA}" type="parTrans" cxnId="{37E7E23D-F3BD-B141-A0D3-0EDF9E3F6A3F}">
      <dgm:prSet/>
      <dgm:spPr/>
      <dgm:t>
        <a:bodyPr/>
        <a:lstStyle/>
        <a:p>
          <a:endParaRPr lang="fr-FR"/>
        </a:p>
      </dgm:t>
    </dgm:pt>
    <dgm:pt modelId="{AF18FBF5-7EE9-DA4C-ACB2-C5F145602DE6}" type="sibTrans" cxnId="{37E7E23D-F3BD-B141-A0D3-0EDF9E3F6A3F}">
      <dgm:prSet/>
      <dgm:spPr/>
      <dgm:t>
        <a:bodyPr/>
        <a:lstStyle/>
        <a:p>
          <a:endParaRPr lang="fr-FR"/>
        </a:p>
      </dgm:t>
    </dgm:pt>
    <dgm:pt modelId="{FAA39C09-6098-5E41-BF8A-34EDC3120CC7}" type="pres">
      <dgm:prSet presAssocID="{C038F45B-ACD9-0741-BBB5-7E4E9EA1F12B}" presName="hierChild1" presStyleCnt="0">
        <dgm:presLayoutVars>
          <dgm:orgChart val="1"/>
          <dgm:chPref val="1"/>
          <dgm:dir/>
          <dgm:animOne val="branch"/>
          <dgm:animLvl val="lvl"/>
          <dgm:resizeHandles/>
        </dgm:presLayoutVars>
      </dgm:prSet>
      <dgm:spPr/>
    </dgm:pt>
    <dgm:pt modelId="{30D4C8D7-A9EC-ED4F-AC2A-B17F4FD16F8E}" type="pres">
      <dgm:prSet presAssocID="{C9951805-AC7E-9340-B56D-E302C5057712}" presName="hierRoot1" presStyleCnt="0">
        <dgm:presLayoutVars>
          <dgm:hierBranch val="init"/>
        </dgm:presLayoutVars>
      </dgm:prSet>
      <dgm:spPr/>
    </dgm:pt>
    <dgm:pt modelId="{EF640E7B-78DE-5B47-9A4D-AC5649FDBE65}" type="pres">
      <dgm:prSet presAssocID="{C9951805-AC7E-9340-B56D-E302C5057712}" presName="rootComposite1" presStyleCnt="0"/>
      <dgm:spPr/>
    </dgm:pt>
    <dgm:pt modelId="{7355A0E3-A8B8-BD47-A3DC-57B7996CD5BA}" type="pres">
      <dgm:prSet presAssocID="{C9951805-AC7E-9340-B56D-E302C5057712}" presName="rootText1" presStyleLbl="node0" presStyleIdx="0" presStyleCnt="1">
        <dgm:presLayoutVars>
          <dgm:chPref val="3"/>
        </dgm:presLayoutVars>
      </dgm:prSet>
      <dgm:spPr/>
    </dgm:pt>
    <dgm:pt modelId="{405533C0-1162-6A43-BA91-ACA7973A4BB6}" type="pres">
      <dgm:prSet presAssocID="{C9951805-AC7E-9340-B56D-E302C5057712}" presName="rootConnector1" presStyleLbl="node1" presStyleIdx="0" presStyleCnt="0"/>
      <dgm:spPr/>
    </dgm:pt>
    <dgm:pt modelId="{41609822-7E47-134A-BE9E-39AF0679DFA7}" type="pres">
      <dgm:prSet presAssocID="{C9951805-AC7E-9340-B56D-E302C5057712}" presName="hierChild2" presStyleCnt="0"/>
      <dgm:spPr/>
    </dgm:pt>
    <dgm:pt modelId="{2E42B4F2-F672-DB4E-9ED3-4221B269BB40}" type="pres">
      <dgm:prSet presAssocID="{2F411BE8-CBD2-7440-8095-6B52D0E73185}" presName="Name37" presStyleLbl="parChTrans1D2" presStyleIdx="0" presStyleCnt="3"/>
      <dgm:spPr/>
    </dgm:pt>
    <dgm:pt modelId="{AC0B72F8-040C-B645-A51F-5BCA2AA737A7}" type="pres">
      <dgm:prSet presAssocID="{ABEC4508-A4F6-694D-A98A-21EBC3E33397}" presName="hierRoot2" presStyleCnt="0">
        <dgm:presLayoutVars>
          <dgm:hierBranch val="init"/>
        </dgm:presLayoutVars>
      </dgm:prSet>
      <dgm:spPr/>
    </dgm:pt>
    <dgm:pt modelId="{0BF137DF-60A9-B34F-B14F-541586AF0A10}" type="pres">
      <dgm:prSet presAssocID="{ABEC4508-A4F6-694D-A98A-21EBC3E33397}" presName="rootComposite" presStyleCnt="0"/>
      <dgm:spPr/>
    </dgm:pt>
    <dgm:pt modelId="{0CC9A7CD-311F-2D44-B467-4D66B66DDD4C}" type="pres">
      <dgm:prSet presAssocID="{ABEC4508-A4F6-694D-A98A-21EBC3E33397}" presName="rootText" presStyleLbl="node2" presStyleIdx="0" presStyleCnt="3">
        <dgm:presLayoutVars>
          <dgm:chPref val="3"/>
        </dgm:presLayoutVars>
      </dgm:prSet>
      <dgm:spPr/>
    </dgm:pt>
    <dgm:pt modelId="{2D6A7A57-ABD4-974F-93D8-55521F332C7E}" type="pres">
      <dgm:prSet presAssocID="{ABEC4508-A4F6-694D-A98A-21EBC3E33397}" presName="rootConnector" presStyleLbl="node2" presStyleIdx="0" presStyleCnt="3"/>
      <dgm:spPr/>
    </dgm:pt>
    <dgm:pt modelId="{FF7DB40A-97A2-E749-9517-781AA647DE35}" type="pres">
      <dgm:prSet presAssocID="{ABEC4508-A4F6-694D-A98A-21EBC3E33397}" presName="hierChild4" presStyleCnt="0"/>
      <dgm:spPr/>
    </dgm:pt>
    <dgm:pt modelId="{3C31C781-39A1-7240-BD3B-4F870395E9A1}" type="pres">
      <dgm:prSet presAssocID="{0421E7BB-51B3-2944-88C0-643141822BE5}" presName="Name37" presStyleLbl="parChTrans1D3" presStyleIdx="0" presStyleCnt="8"/>
      <dgm:spPr/>
    </dgm:pt>
    <dgm:pt modelId="{5B348AD3-70CE-D840-83CD-0BDAC4F9FC2F}" type="pres">
      <dgm:prSet presAssocID="{9EB190B1-3CC3-124F-9FCA-765F08D42846}" presName="hierRoot2" presStyleCnt="0">
        <dgm:presLayoutVars>
          <dgm:hierBranch val="init"/>
        </dgm:presLayoutVars>
      </dgm:prSet>
      <dgm:spPr/>
    </dgm:pt>
    <dgm:pt modelId="{91619857-65D8-B642-932F-055E97D15340}" type="pres">
      <dgm:prSet presAssocID="{9EB190B1-3CC3-124F-9FCA-765F08D42846}" presName="rootComposite" presStyleCnt="0"/>
      <dgm:spPr/>
    </dgm:pt>
    <dgm:pt modelId="{2FC3DDE0-EB14-584B-B399-C305C4540A92}" type="pres">
      <dgm:prSet presAssocID="{9EB190B1-3CC3-124F-9FCA-765F08D42846}" presName="rootText" presStyleLbl="node3" presStyleIdx="0" presStyleCnt="8">
        <dgm:presLayoutVars>
          <dgm:chPref val="3"/>
        </dgm:presLayoutVars>
      </dgm:prSet>
      <dgm:spPr/>
    </dgm:pt>
    <dgm:pt modelId="{2E7CAAC9-900E-7E43-BCE3-2D76DBB9E596}" type="pres">
      <dgm:prSet presAssocID="{9EB190B1-3CC3-124F-9FCA-765F08D42846}" presName="rootConnector" presStyleLbl="node3" presStyleIdx="0" presStyleCnt="8"/>
      <dgm:spPr/>
    </dgm:pt>
    <dgm:pt modelId="{FF0CEC26-151E-D440-A5AB-EF9B4717BB17}" type="pres">
      <dgm:prSet presAssocID="{9EB190B1-3CC3-124F-9FCA-765F08D42846}" presName="hierChild4" presStyleCnt="0"/>
      <dgm:spPr/>
    </dgm:pt>
    <dgm:pt modelId="{3C560009-29BA-0D43-A140-8BE4DD7C63CE}" type="pres">
      <dgm:prSet presAssocID="{9EB190B1-3CC3-124F-9FCA-765F08D42846}" presName="hierChild5" presStyleCnt="0"/>
      <dgm:spPr/>
    </dgm:pt>
    <dgm:pt modelId="{973E7462-5C40-8F44-A4C5-D8BC1F47D2A5}" type="pres">
      <dgm:prSet presAssocID="{DCECBDB2-0B13-C547-9EBD-07F230F86B32}" presName="Name37" presStyleLbl="parChTrans1D3" presStyleIdx="1" presStyleCnt="8"/>
      <dgm:spPr/>
    </dgm:pt>
    <dgm:pt modelId="{A35CEE4D-B7A1-A647-81B1-86B534632FCF}" type="pres">
      <dgm:prSet presAssocID="{61F88096-3CE5-D24B-A18E-B4FBFFF7AD9B}" presName="hierRoot2" presStyleCnt="0">
        <dgm:presLayoutVars>
          <dgm:hierBranch val="init"/>
        </dgm:presLayoutVars>
      </dgm:prSet>
      <dgm:spPr/>
    </dgm:pt>
    <dgm:pt modelId="{C3050F1C-4517-DC42-A64F-7266841AAED9}" type="pres">
      <dgm:prSet presAssocID="{61F88096-3CE5-D24B-A18E-B4FBFFF7AD9B}" presName="rootComposite" presStyleCnt="0"/>
      <dgm:spPr/>
    </dgm:pt>
    <dgm:pt modelId="{D179FA7E-90B5-0347-8410-C09A55EADEB5}" type="pres">
      <dgm:prSet presAssocID="{61F88096-3CE5-D24B-A18E-B4FBFFF7AD9B}" presName="rootText" presStyleLbl="node3" presStyleIdx="1" presStyleCnt="8">
        <dgm:presLayoutVars>
          <dgm:chPref val="3"/>
        </dgm:presLayoutVars>
      </dgm:prSet>
      <dgm:spPr/>
    </dgm:pt>
    <dgm:pt modelId="{052653F8-6712-644B-BEE3-5B83477D5822}" type="pres">
      <dgm:prSet presAssocID="{61F88096-3CE5-D24B-A18E-B4FBFFF7AD9B}" presName="rootConnector" presStyleLbl="node3" presStyleIdx="1" presStyleCnt="8"/>
      <dgm:spPr/>
    </dgm:pt>
    <dgm:pt modelId="{44D9A6E3-50A1-BA42-8944-1F6A1A49B02E}" type="pres">
      <dgm:prSet presAssocID="{61F88096-3CE5-D24B-A18E-B4FBFFF7AD9B}" presName="hierChild4" presStyleCnt="0"/>
      <dgm:spPr/>
    </dgm:pt>
    <dgm:pt modelId="{FDC62826-994B-B648-811F-A10BF38793C9}" type="pres">
      <dgm:prSet presAssocID="{61F88096-3CE5-D24B-A18E-B4FBFFF7AD9B}" presName="hierChild5" presStyleCnt="0"/>
      <dgm:spPr/>
    </dgm:pt>
    <dgm:pt modelId="{FD7344E4-5118-2940-A03A-169ED6CD56C9}" type="pres">
      <dgm:prSet presAssocID="{749949FC-A5F3-EC43-8001-292AF13F02E1}" presName="Name37" presStyleLbl="parChTrans1D3" presStyleIdx="2" presStyleCnt="8"/>
      <dgm:spPr/>
    </dgm:pt>
    <dgm:pt modelId="{6476E510-EEC5-C644-AC29-424B10B8E308}" type="pres">
      <dgm:prSet presAssocID="{5F15F2C9-F183-3940-AD02-9AE70AAE538D}" presName="hierRoot2" presStyleCnt="0">
        <dgm:presLayoutVars>
          <dgm:hierBranch val="init"/>
        </dgm:presLayoutVars>
      </dgm:prSet>
      <dgm:spPr/>
    </dgm:pt>
    <dgm:pt modelId="{70B61EE1-32C8-6B4B-8392-509D4ABAF062}" type="pres">
      <dgm:prSet presAssocID="{5F15F2C9-F183-3940-AD02-9AE70AAE538D}" presName="rootComposite" presStyleCnt="0"/>
      <dgm:spPr/>
    </dgm:pt>
    <dgm:pt modelId="{9475A2ED-A475-794B-95F3-F987557CE040}" type="pres">
      <dgm:prSet presAssocID="{5F15F2C9-F183-3940-AD02-9AE70AAE538D}" presName="rootText" presStyleLbl="node3" presStyleIdx="2" presStyleCnt="8">
        <dgm:presLayoutVars>
          <dgm:chPref val="3"/>
        </dgm:presLayoutVars>
      </dgm:prSet>
      <dgm:spPr/>
    </dgm:pt>
    <dgm:pt modelId="{DB3569F0-F325-D348-B7FA-AE8C0F113B8A}" type="pres">
      <dgm:prSet presAssocID="{5F15F2C9-F183-3940-AD02-9AE70AAE538D}" presName="rootConnector" presStyleLbl="node3" presStyleIdx="2" presStyleCnt="8"/>
      <dgm:spPr/>
    </dgm:pt>
    <dgm:pt modelId="{B7498F20-8BEB-BD4B-92C6-F284B6C80486}" type="pres">
      <dgm:prSet presAssocID="{5F15F2C9-F183-3940-AD02-9AE70AAE538D}" presName="hierChild4" presStyleCnt="0"/>
      <dgm:spPr/>
    </dgm:pt>
    <dgm:pt modelId="{51D177F5-549D-D74B-98F6-725DEF9B7E59}" type="pres">
      <dgm:prSet presAssocID="{5F15F2C9-F183-3940-AD02-9AE70AAE538D}" presName="hierChild5" presStyleCnt="0"/>
      <dgm:spPr/>
    </dgm:pt>
    <dgm:pt modelId="{5AA5CC97-B30C-7A4D-9EFD-A3FD53CA6446}" type="pres">
      <dgm:prSet presAssocID="{ABEC4508-A4F6-694D-A98A-21EBC3E33397}" presName="hierChild5" presStyleCnt="0"/>
      <dgm:spPr/>
    </dgm:pt>
    <dgm:pt modelId="{EA80C67B-9F27-AC49-8CCB-29E51B1C52FC}" type="pres">
      <dgm:prSet presAssocID="{78B84423-6027-2146-979F-AF95844AE667}" presName="Name37" presStyleLbl="parChTrans1D2" presStyleIdx="1" presStyleCnt="3"/>
      <dgm:spPr/>
    </dgm:pt>
    <dgm:pt modelId="{141444A6-0215-9F40-8459-E5F86413C262}" type="pres">
      <dgm:prSet presAssocID="{F28D69BB-5A06-2D49-8417-F4D6C9198B7A}" presName="hierRoot2" presStyleCnt="0">
        <dgm:presLayoutVars>
          <dgm:hierBranch val="init"/>
        </dgm:presLayoutVars>
      </dgm:prSet>
      <dgm:spPr/>
    </dgm:pt>
    <dgm:pt modelId="{E3D3ED66-C787-2348-B422-F43713C561E1}" type="pres">
      <dgm:prSet presAssocID="{F28D69BB-5A06-2D49-8417-F4D6C9198B7A}" presName="rootComposite" presStyleCnt="0"/>
      <dgm:spPr/>
    </dgm:pt>
    <dgm:pt modelId="{B7300646-18C7-374D-92D3-57D50FA33BD5}" type="pres">
      <dgm:prSet presAssocID="{F28D69BB-5A06-2D49-8417-F4D6C9198B7A}" presName="rootText" presStyleLbl="node2" presStyleIdx="1" presStyleCnt="3">
        <dgm:presLayoutVars>
          <dgm:chPref val="3"/>
        </dgm:presLayoutVars>
      </dgm:prSet>
      <dgm:spPr/>
    </dgm:pt>
    <dgm:pt modelId="{4A495147-2019-004A-8B53-66420D62A7CB}" type="pres">
      <dgm:prSet presAssocID="{F28D69BB-5A06-2D49-8417-F4D6C9198B7A}" presName="rootConnector" presStyleLbl="node2" presStyleIdx="1" presStyleCnt="3"/>
      <dgm:spPr/>
    </dgm:pt>
    <dgm:pt modelId="{C2149771-06AA-0045-8A16-F8FC62144CEC}" type="pres">
      <dgm:prSet presAssocID="{F28D69BB-5A06-2D49-8417-F4D6C9198B7A}" presName="hierChild4" presStyleCnt="0"/>
      <dgm:spPr/>
    </dgm:pt>
    <dgm:pt modelId="{A593186B-159C-7345-91AF-21343EC395BD}" type="pres">
      <dgm:prSet presAssocID="{AEEB0A68-4D67-4F43-A039-8C95D1D93799}" presName="Name37" presStyleLbl="parChTrans1D3" presStyleIdx="3" presStyleCnt="8"/>
      <dgm:spPr/>
    </dgm:pt>
    <dgm:pt modelId="{51F6BCAD-8DED-DC40-AC02-8855D87CA433}" type="pres">
      <dgm:prSet presAssocID="{D1A82090-82EC-124A-8223-E6F665E7E024}" presName="hierRoot2" presStyleCnt="0">
        <dgm:presLayoutVars>
          <dgm:hierBranch val="init"/>
        </dgm:presLayoutVars>
      </dgm:prSet>
      <dgm:spPr/>
    </dgm:pt>
    <dgm:pt modelId="{6E8A6D81-283E-564B-AF1A-5C7E942FB33D}" type="pres">
      <dgm:prSet presAssocID="{D1A82090-82EC-124A-8223-E6F665E7E024}" presName="rootComposite" presStyleCnt="0"/>
      <dgm:spPr/>
    </dgm:pt>
    <dgm:pt modelId="{D8CD7DA3-165C-004A-9637-4E7FA67B3447}" type="pres">
      <dgm:prSet presAssocID="{D1A82090-82EC-124A-8223-E6F665E7E024}" presName="rootText" presStyleLbl="node3" presStyleIdx="3" presStyleCnt="8">
        <dgm:presLayoutVars>
          <dgm:chPref val="3"/>
        </dgm:presLayoutVars>
      </dgm:prSet>
      <dgm:spPr/>
    </dgm:pt>
    <dgm:pt modelId="{4BCFE16E-9A35-3849-930C-4EA1446FE3F9}" type="pres">
      <dgm:prSet presAssocID="{D1A82090-82EC-124A-8223-E6F665E7E024}" presName="rootConnector" presStyleLbl="node3" presStyleIdx="3" presStyleCnt="8"/>
      <dgm:spPr/>
    </dgm:pt>
    <dgm:pt modelId="{0814070C-8F3C-4A42-BF45-F7DD65801B2E}" type="pres">
      <dgm:prSet presAssocID="{D1A82090-82EC-124A-8223-E6F665E7E024}" presName="hierChild4" presStyleCnt="0"/>
      <dgm:spPr/>
    </dgm:pt>
    <dgm:pt modelId="{DDF70E3E-A754-F445-B34D-2B3D3A2D6E1E}" type="pres">
      <dgm:prSet presAssocID="{38E7CD68-6171-DE45-9AC4-7081FA50DC12}" presName="Name37" presStyleLbl="parChTrans1D4" presStyleIdx="0" presStyleCnt="5"/>
      <dgm:spPr/>
    </dgm:pt>
    <dgm:pt modelId="{ABF0C76B-0B37-6A49-B238-097062746A04}" type="pres">
      <dgm:prSet presAssocID="{15C2F636-411D-DB47-8996-1DEC9C4A509B}" presName="hierRoot2" presStyleCnt="0">
        <dgm:presLayoutVars>
          <dgm:hierBranch val="init"/>
        </dgm:presLayoutVars>
      </dgm:prSet>
      <dgm:spPr/>
    </dgm:pt>
    <dgm:pt modelId="{9D564A79-ABBC-3D48-9068-8478CAA6D118}" type="pres">
      <dgm:prSet presAssocID="{15C2F636-411D-DB47-8996-1DEC9C4A509B}" presName="rootComposite" presStyleCnt="0"/>
      <dgm:spPr/>
    </dgm:pt>
    <dgm:pt modelId="{625AE8E7-AB1A-044E-ACE7-A8B9DFDA3A10}" type="pres">
      <dgm:prSet presAssocID="{15C2F636-411D-DB47-8996-1DEC9C4A509B}" presName="rootText" presStyleLbl="node4" presStyleIdx="0" presStyleCnt="5">
        <dgm:presLayoutVars>
          <dgm:chPref val="3"/>
        </dgm:presLayoutVars>
      </dgm:prSet>
      <dgm:spPr/>
    </dgm:pt>
    <dgm:pt modelId="{9DD51FB8-764A-A64E-8116-7C3D65FA2CD7}" type="pres">
      <dgm:prSet presAssocID="{15C2F636-411D-DB47-8996-1DEC9C4A509B}" presName="rootConnector" presStyleLbl="node4" presStyleIdx="0" presStyleCnt="5"/>
      <dgm:spPr/>
    </dgm:pt>
    <dgm:pt modelId="{3FFA5467-F492-0D4F-9EF2-878CB00E3378}" type="pres">
      <dgm:prSet presAssocID="{15C2F636-411D-DB47-8996-1DEC9C4A509B}" presName="hierChild4" presStyleCnt="0"/>
      <dgm:spPr/>
    </dgm:pt>
    <dgm:pt modelId="{72303DFA-10D0-0046-8AEF-4C92D4D79E22}" type="pres">
      <dgm:prSet presAssocID="{15C2F636-411D-DB47-8996-1DEC9C4A509B}" presName="hierChild5" presStyleCnt="0"/>
      <dgm:spPr/>
    </dgm:pt>
    <dgm:pt modelId="{7EDC77A2-034E-E54A-9A30-3771EEA2794A}" type="pres">
      <dgm:prSet presAssocID="{D070C1AA-4618-4A40-9B48-F836E26FEE0B}" presName="Name37" presStyleLbl="parChTrans1D4" presStyleIdx="1" presStyleCnt="5"/>
      <dgm:spPr/>
    </dgm:pt>
    <dgm:pt modelId="{92E6320D-60C2-7E42-A569-588C7D6C170D}" type="pres">
      <dgm:prSet presAssocID="{55586B78-1EB0-D44C-A97A-83F6F3012490}" presName="hierRoot2" presStyleCnt="0">
        <dgm:presLayoutVars>
          <dgm:hierBranch val="init"/>
        </dgm:presLayoutVars>
      </dgm:prSet>
      <dgm:spPr/>
    </dgm:pt>
    <dgm:pt modelId="{04FF77F4-6B57-B14F-86B7-2122BDB4E3B0}" type="pres">
      <dgm:prSet presAssocID="{55586B78-1EB0-D44C-A97A-83F6F3012490}" presName="rootComposite" presStyleCnt="0"/>
      <dgm:spPr/>
    </dgm:pt>
    <dgm:pt modelId="{856117A8-C060-5A4C-97BA-085149074BAC}" type="pres">
      <dgm:prSet presAssocID="{55586B78-1EB0-D44C-A97A-83F6F3012490}" presName="rootText" presStyleLbl="node4" presStyleIdx="1" presStyleCnt="5">
        <dgm:presLayoutVars>
          <dgm:chPref val="3"/>
        </dgm:presLayoutVars>
      </dgm:prSet>
      <dgm:spPr/>
    </dgm:pt>
    <dgm:pt modelId="{F7B826B0-2785-A343-BE7B-6063F1452283}" type="pres">
      <dgm:prSet presAssocID="{55586B78-1EB0-D44C-A97A-83F6F3012490}" presName="rootConnector" presStyleLbl="node4" presStyleIdx="1" presStyleCnt="5"/>
      <dgm:spPr/>
    </dgm:pt>
    <dgm:pt modelId="{0952A137-A0DB-3649-B33C-5FC6441139F1}" type="pres">
      <dgm:prSet presAssocID="{55586B78-1EB0-D44C-A97A-83F6F3012490}" presName="hierChild4" presStyleCnt="0"/>
      <dgm:spPr/>
    </dgm:pt>
    <dgm:pt modelId="{5E4A7F69-8324-2F47-99F2-DA81BBC6CA7C}" type="pres">
      <dgm:prSet presAssocID="{55586B78-1EB0-D44C-A97A-83F6F3012490}" presName="hierChild5" presStyleCnt="0"/>
      <dgm:spPr/>
    </dgm:pt>
    <dgm:pt modelId="{98EB6D9E-CA7D-DA47-A961-68CBF0B02C02}" type="pres">
      <dgm:prSet presAssocID="{D1A82090-82EC-124A-8223-E6F665E7E024}" presName="hierChild5" presStyleCnt="0"/>
      <dgm:spPr/>
    </dgm:pt>
    <dgm:pt modelId="{F5355A55-3353-194C-93CC-7E5A28085816}" type="pres">
      <dgm:prSet presAssocID="{D56DAFE8-5A9F-4247-B43E-0E1105416E8E}" presName="Name37" presStyleLbl="parChTrans1D3" presStyleIdx="4" presStyleCnt="8"/>
      <dgm:spPr/>
    </dgm:pt>
    <dgm:pt modelId="{C6D8A8F3-B765-804B-B57D-F7E72BAD2F74}" type="pres">
      <dgm:prSet presAssocID="{8EA91840-6D22-684C-94B8-0E50FA46A726}" presName="hierRoot2" presStyleCnt="0">
        <dgm:presLayoutVars>
          <dgm:hierBranch val="init"/>
        </dgm:presLayoutVars>
      </dgm:prSet>
      <dgm:spPr/>
    </dgm:pt>
    <dgm:pt modelId="{7D0403C0-B8EA-D747-9E78-3F871682695E}" type="pres">
      <dgm:prSet presAssocID="{8EA91840-6D22-684C-94B8-0E50FA46A726}" presName="rootComposite" presStyleCnt="0"/>
      <dgm:spPr/>
    </dgm:pt>
    <dgm:pt modelId="{9B9BAADF-438F-5F44-A7AD-4D7691E41C32}" type="pres">
      <dgm:prSet presAssocID="{8EA91840-6D22-684C-94B8-0E50FA46A726}" presName="rootText" presStyleLbl="node3" presStyleIdx="4" presStyleCnt="8">
        <dgm:presLayoutVars>
          <dgm:chPref val="3"/>
        </dgm:presLayoutVars>
      </dgm:prSet>
      <dgm:spPr/>
    </dgm:pt>
    <dgm:pt modelId="{4C67F90A-FD7B-B443-89B7-EDB0D38AB958}" type="pres">
      <dgm:prSet presAssocID="{8EA91840-6D22-684C-94B8-0E50FA46A726}" presName="rootConnector" presStyleLbl="node3" presStyleIdx="4" presStyleCnt="8"/>
      <dgm:spPr/>
    </dgm:pt>
    <dgm:pt modelId="{DB261756-21FA-9C48-86BC-0C9B0692F8CB}" type="pres">
      <dgm:prSet presAssocID="{8EA91840-6D22-684C-94B8-0E50FA46A726}" presName="hierChild4" presStyleCnt="0"/>
      <dgm:spPr/>
    </dgm:pt>
    <dgm:pt modelId="{C277D0F6-6197-9A4C-A636-7D669A7F8CE1}" type="pres">
      <dgm:prSet presAssocID="{8BB4A4B5-560F-FD4C-85A1-184ADB8DAEAA}" presName="Name37" presStyleLbl="parChTrans1D4" presStyleIdx="2" presStyleCnt="5"/>
      <dgm:spPr/>
    </dgm:pt>
    <dgm:pt modelId="{D8D5EC3C-1A13-BF49-828C-F897809A9DCC}" type="pres">
      <dgm:prSet presAssocID="{41648766-BAAA-F143-AA07-81A901254B13}" presName="hierRoot2" presStyleCnt="0">
        <dgm:presLayoutVars>
          <dgm:hierBranch val="init"/>
        </dgm:presLayoutVars>
      </dgm:prSet>
      <dgm:spPr/>
    </dgm:pt>
    <dgm:pt modelId="{DD6FAB6D-549F-2445-A4DB-717FAB1BA769}" type="pres">
      <dgm:prSet presAssocID="{41648766-BAAA-F143-AA07-81A901254B13}" presName="rootComposite" presStyleCnt="0"/>
      <dgm:spPr/>
    </dgm:pt>
    <dgm:pt modelId="{0EFD9AD1-3141-D346-986B-D54956360375}" type="pres">
      <dgm:prSet presAssocID="{41648766-BAAA-F143-AA07-81A901254B13}" presName="rootText" presStyleLbl="node4" presStyleIdx="2" presStyleCnt="5">
        <dgm:presLayoutVars>
          <dgm:chPref val="3"/>
        </dgm:presLayoutVars>
      </dgm:prSet>
      <dgm:spPr/>
    </dgm:pt>
    <dgm:pt modelId="{2A53C04D-ACEA-0C40-B27C-0BBA86CE2961}" type="pres">
      <dgm:prSet presAssocID="{41648766-BAAA-F143-AA07-81A901254B13}" presName="rootConnector" presStyleLbl="node4" presStyleIdx="2" presStyleCnt="5"/>
      <dgm:spPr/>
    </dgm:pt>
    <dgm:pt modelId="{82AB485E-8416-1A47-AB16-2F0B29403A87}" type="pres">
      <dgm:prSet presAssocID="{41648766-BAAA-F143-AA07-81A901254B13}" presName="hierChild4" presStyleCnt="0"/>
      <dgm:spPr/>
    </dgm:pt>
    <dgm:pt modelId="{1EC6A0D6-7767-AF44-A8B0-1E69268AF748}" type="pres">
      <dgm:prSet presAssocID="{41648766-BAAA-F143-AA07-81A901254B13}" presName="hierChild5" presStyleCnt="0"/>
      <dgm:spPr/>
    </dgm:pt>
    <dgm:pt modelId="{9960D384-0705-244D-B81A-12A5428BB49C}" type="pres">
      <dgm:prSet presAssocID="{0707211E-2C36-A640-9EF6-03F8AB752525}" presName="Name37" presStyleLbl="parChTrans1D4" presStyleIdx="3" presStyleCnt="5"/>
      <dgm:spPr/>
    </dgm:pt>
    <dgm:pt modelId="{9ECD7349-1D0E-1342-8679-F6E8E3C69AFF}" type="pres">
      <dgm:prSet presAssocID="{41775B71-A69E-1749-AEA3-52579070CB09}" presName="hierRoot2" presStyleCnt="0">
        <dgm:presLayoutVars>
          <dgm:hierBranch val="init"/>
        </dgm:presLayoutVars>
      </dgm:prSet>
      <dgm:spPr/>
    </dgm:pt>
    <dgm:pt modelId="{837B3231-DAE0-6C48-B0EF-D74D38B308CC}" type="pres">
      <dgm:prSet presAssocID="{41775B71-A69E-1749-AEA3-52579070CB09}" presName="rootComposite" presStyleCnt="0"/>
      <dgm:spPr/>
    </dgm:pt>
    <dgm:pt modelId="{54202F47-2DB4-0A4B-97E8-A76191BBC36D}" type="pres">
      <dgm:prSet presAssocID="{41775B71-A69E-1749-AEA3-52579070CB09}" presName="rootText" presStyleLbl="node4" presStyleIdx="3" presStyleCnt="5">
        <dgm:presLayoutVars>
          <dgm:chPref val="3"/>
        </dgm:presLayoutVars>
      </dgm:prSet>
      <dgm:spPr/>
    </dgm:pt>
    <dgm:pt modelId="{988C195E-40D7-7144-BB8E-23B64BDF2D02}" type="pres">
      <dgm:prSet presAssocID="{41775B71-A69E-1749-AEA3-52579070CB09}" presName="rootConnector" presStyleLbl="node4" presStyleIdx="3" presStyleCnt="5"/>
      <dgm:spPr/>
    </dgm:pt>
    <dgm:pt modelId="{2C37403B-8A72-934E-B5C1-33A6A26FC8AA}" type="pres">
      <dgm:prSet presAssocID="{41775B71-A69E-1749-AEA3-52579070CB09}" presName="hierChild4" presStyleCnt="0"/>
      <dgm:spPr/>
    </dgm:pt>
    <dgm:pt modelId="{FDA442C7-153A-8845-AF40-7D08ADB5A499}" type="pres">
      <dgm:prSet presAssocID="{41775B71-A69E-1749-AEA3-52579070CB09}" presName="hierChild5" presStyleCnt="0"/>
      <dgm:spPr/>
    </dgm:pt>
    <dgm:pt modelId="{F4787392-079E-EF45-9D3F-DB5681EAE41A}" type="pres">
      <dgm:prSet presAssocID="{882D0F42-77F5-7747-BD32-5128FCF13BBE}" presName="Name37" presStyleLbl="parChTrans1D4" presStyleIdx="4" presStyleCnt="5"/>
      <dgm:spPr/>
    </dgm:pt>
    <dgm:pt modelId="{1B8F47DE-167F-D84D-BEE9-DDAC9195468A}" type="pres">
      <dgm:prSet presAssocID="{EB4E88B2-DE28-AF4A-81ED-002E618E2D81}" presName="hierRoot2" presStyleCnt="0">
        <dgm:presLayoutVars>
          <dgm:hierBranch val="init"/>
        </dgm:presLayoutVars>
      </dgm:prSet>
      <dgm:spPr/>
    </dgm:pt>
    <dgm:pt modelId="{E08E6496-FCBF-434F-844E-68FDFF0D13BA}" type="pres">
      <dgm:prSet presAssocID="{EB4E88B2-DE28-AF4A-81ED-002E618E2D81}" presName="rootComposite" presStyleCnt="0"/>
      <dgm:spPr/>
    </dgm:pt>
    <dgm:pt modelId="{6B469194-56E5-4A41-BF2E-756F53158454}" type="pres">
      <dgm:prSet presAssocID="{EB4E88B2-DE28-AF4A-81ED-002E618E2D81}" presName="rootText" presStyleLbl="node4" presStyleIdx="4" presStyleCnt="5">
        <dgm:presLayoutVars>
          <dgm:chPref val="3"/>
        </dgm:presLayoutVars>
      </dgm:prSet>
      <dgm:spPr/>
    </dgm:pt>
    <dgm:pt modelId="{77BCF00B-AD90-B644-A0CD-30273A2536DE}" type="pres">
      <dgm:prSet presAssocID="{EB4E88B2-DE28-AF4A-81ED-002E618E2D81}" presName="rootConnector" presStyleLbl="node4" presStyleIdx="4" presStyleCnt="5"/>
      <dgm:spPr/>
    </dgm:pt>
    <dgm:pt modelId="{98AA9ED2-98FC-F647-98C2-19DAA060B921}" type="pres">
      <dgm:prSet presAssocID="{EB4E88B2-DE28-AF4A-81ED-002E618E2D81}" presName="hierChild4" presStyleCnt="0"/>
      <dgm:spPr/>
    </dgm:pt>
    <dgm:pt modelId="{1D12E757-D844-5D4A-8C6B-93E9B350231E}" type="pres">
      <dgm:prSet presAssocID="{EB4E88B2-DE28-AF4A-81ED-002E618E2D81}" presName="hierChild5" presStyleCnt="0"/>
      <dgm:spPr/>
    </dgm:pt>
    <dgm:pt modelId="{D8A84C9E-0558-F64C-9698-FEE828AD15CA}" type="pres">
      <dgm:prSet presAssocID="{8EA91840-6D22-684C-94B8-0E50FA46A726}" presName="hierChild5" presStyleCnt="0"/>
      <dgm:spPr/>
    </dgm:pt>
    <dgm:pt modelId="{ED428A19-6134-2D41-9FBD-A0593CAD67D3}" type="pres">
      <dgm:prSet presAssocID="{06C16ECD-6F58-4E43-A660-F3CCFCB48387}" presName="Name37" presStyleLbl="parChTrans1D3" presStyleIdx="5" presStyleCnt="8"/>
      <dgm:spPr/>
    </dgm:pt>
    <dgm:pt modelId="{EAB20A8F-BFA1-2C4C-934F-FF259AEA33AC}" type="pres">
      <dgm:prSet presAssocID="{EE7AB857-22E4-CF45-A96E-F734C3454668}" presName="hierRoot2" presStyleCnt="0">
        <dgm:presLayoutVars>
          <dgm:hierBranch val="init"/>
        </dgm:presLayoutVars>
      </dgm:prSet>
      <dgm:spPr/>
    </dgm:pt>
    <dgm:pt modelId="{FEFE667E-9B22-2C44-9A7A-234D189FF6C1}" type="pres">
      <dgm:prSet presAssocID="{EE7AB857-22E4-CF45-A96E-F734C3454668}" presName="rootComposite" presStyleCnt="0"/>
      <dgm:spPr/>
    </dgm:pt>
    <dgm:pt modelId="{17766EAA-B62E-D94A-A13E-F7A38BE04C6F}" type="pres">
      <dgm:prSet presAssocID="{EE7AB857-22E4-CF45-A96E-F734C3454668}" presName="rootText" presStyleLbl="node3" presStyleIdx="5" presStyleCnt="8">
        <dgm:presLayoutVars>
          <dgm:chPref val="3"/>
        </dgm:presLayoutVars>
      </dgm:prSet>
      <dgm:spPr/>
    </dgm:pt>
    <dgm:pt modelId="{1BD05792-9B89-444F-956C-866AB49FAB22}" type="pres">
      <dgm:prSet presAssocID="{EE7AB857-22E4-CF45-A96E-F734C3454668}" presName="rootConnector" presStyleLbl="node3" presStyleIdx="5" presStyleCnt="8"/>
      <dgm:spPr/>
    </dgm:pt>
    <dgm:pt modelId="{378CA66A-2B6B-F145-98C5-D1A47B9D3B1A}" type="pres">
      <dgm:prSet presAssocID="{EE7AB857-22E4-CF45-A96E-F734C3454668}" presName="hierChild4" presStyleCnt="0"/>
      <dgm:spPr/>
    </dgm:pt>
    <dgm:pt modelId="{AD74DEE0-A24D-5E40-8299-7BED3D235C8B}" type="pres">
      <dgm:prSet presAssocID="{EE7AB857-22E4-CF45-A96E-F734C3454668}" presName="hierChild5" presStyleCnt="0"/>
      <dgm:spPr/>
    </dgm:pt>
    <dgm:pt modelId="{6A0F3E63-4D20-CD48-88CF-7BF0C7067D2A}" type="pres">
      <dgm:prSet presAssocID="{F28D69BB-5A06-2D49-8417-F4D6C9198B7A}" presName="hierChild5" presStyleCnt="0"/>
      <dgm:spPr/>
    </dgm:pt>
    <dgm:pt modelId="{CFD80213-BB1B-C448-B6F0-3C4A016BD9E4}" type="pres">
      <dgm:prSet presAssocID="{479EBEAD-6081-8A41-9EAC-B0DC2B8B08F5}" presName="Name37" presStyleLbl="parChTrans1D2" presStyleIdx="2" presStyleCnt="3"/>
      <dgm:spPr/>
    </dgm:pt>
    <dgm:pt modelId="{03916850-39D5-3443-80E0-2FDEBE2FECB4}" type="pres">
      <dgm:prSet presAssocID="{C8AD6A7A-40AC-1C42-AA56-5D00311D00A1}" presName="hierRoot2" presStyleCnt="0">
        <dgm:presLayoutVars>
          <dgm:hierBranch val="init"/>
        </dgm:presLayoutVars>
      </dgm:prSet>
      <dgm:spPr/>
    </dgm:pt>
    <dgm:pt modelId="{46ABEA71-AABF-ED49-8B0B-BFF827587816}" type="pres">
      <dgm:prSet presAssocID="{C8AD6A7A-40AC-1C42-AA56-5D00311D00A1}" presName="rootComposite" presStyleCnt="0"/>
      <dgm:spPr/>
    </dgm:pt>
    <dgm:pt modelId="{B1542D1B-E5B3-2343-8364-971A72D05CDF}" type="pres">
      <dgm:prSet presAssocID="{C8AD6A7A-40AC-1C42-AA56-5D00311D00A1}" presName="rootText" presStyleLbl="node2" presStyleIdx="2" presStyleCnt="3">
        <dgm:presLayoutVars>
          <dgm:chPref val="3"/>
        </dgm:presLayoutVars>
      </dgm:prSet>
      <dgm:spPr/>
    </dgm:pt>
    <dgm:pt modelId="{68C1C295-7758-C34E-B84F-428D339F3D96}" type="pres">
      <dgm:prSet presAssocID="{C8AD6A7A-40AC-1C42-AA56-5D00311D00A1}" presName="rootConnector" presStyleLbl="node2" presStyleIdx="2" presStyleCnt="3"/>
      <dgm:spPr/>
    </dgm:pt>
    <dgm:pt modelId="{A654A253-D58B-F842-AB91-2DB3998635C6}" type="pres">
      <dgm:prSet presAssocID="{C8AD6A7A-40AC-1C42-AA56-5D00311D00A1}" presName="hierChild4" presStyleCnt="0"/>
      <dgm:spPr/>
    </dgm:pt>
    <dgm:pt modelId="{615A9133-085E-B34D-B88D-2058874B4E25}" type="pres">
      <dgm:prSet presAssocID="{1B91C3D8-022A-A946-A5BD-084B2B00427B}" presName="Name37" presStyleLbl="parChTrans1D3" presStyleIdx="6" presStyleCnt="8"/>
      <dgm:spPr/>
    </dgm:pt>
    <dgm:pt modelId="{18FA55D5-F4B7-1A40-BAB4-EEEDFF50CE09}" type="pres">
      <dgm:prSet presAssocID="{E27B6407-ED57-E64D-9EDC-2ADEF8C38C46}" presName="hierRoot2" presStyleCnt="0">
        <dgm:presLayoutVars>
          <dgm:hierBranch val="init"/>
        </dgm:presLayoutVars>
      </dgm:prSet>
      <dgm:spPr/>
    </dgm:pt>
    <dgm:pt modelId="{48BE990B-BFDD-DC4E-804F-70095B4D435A}" type="pres">
      <dgm:prSet presAssocID="{E27B6407-ED57-E64D-9EDC-2ADEF8C38C46}" presName="rootComposite" presStyleCnt="0"/>
      <dgm:spPr/>
    </dgm:pt>
    <dgm:pt modelId="{7632119D-E434-DB44-9BDA-39D34BE76326}" type="pres">
      <dgm:prSet presAssocID="{E27B6407-ED57-E64D-9EDC-2ADEF8C38C46}" presName="rootText" presStyleLbl="node3" presStyleIdx="6" presStyleCnt="8">
        <dgm:presLayoutVars>
          <dgm:chPref val="3"/>
        </dgm:presLayoutVars>
      </dgm:prSet>
      <dgm:spPr/>
    </dgm:pt>
    <dgm:pt modelId="{F63CD1A9-DD09-4F4B-8574-798A1399C089}" type="pres">
      <dgm:prSet presAssocID="{E27B6407-ED57-E64D-9EDC-2ADEF8C38C46}" presName="rootConnector" presStyleLbl="node3" presStyleIdx="6" presStyleCnt="8"/>
      <dgm:spPr/>
    </dgm:pt>
    <dgm:pt modelId="{E83BCB24-777E-3C42-AB53-1D72360E8CAF}" type="pres">
      <dgm:prSet presAssocID="{E27B6407-ED57-E64D-9EDC-2ADEF8C38C46}" presName="hierChild4" presStyleCnt="0"/>
      <dgm:spPr/>
    </dgm:pt>
    <dgm:pt modelId="{74DD60C1-FD5F-7841-9186-3DF387515A30}" type="pres">
      <dgm:prSet presAssocID="{E27B6407-ED57-E64D-9EDC-2ADEF8C38C46}" presName="hierChild5" presStyleCnt="0"/>
      <dgm:spPr/>
    </dgm:pt>
    <dgm:pt modelId="{90E99F66-6963-CF4E-98CB-527EAF84B10D}" type="pres">
      <dgm:prSet presAssocID="{5A525AB9-504C-164F-88DC-2BBC38F223EA}" presName="Name37" presStyleLbl="parChTrans1D3" presStyleIdx="7" presStyleCnt="8"/>
      <dgm:spPr/>
    </dgm:pt>
    <dgm:pt modelId="{9EC4FB40-D99C-234A-92B2-E6E50CF1F54D}" type="pres">
      <dgm:prSet presAssocID="{F9BEC335-B62A-024F-B4BB-8B63E096EEDF}" presName="hierRoot2" presStyleCnt="0">
        <dgm:presLayoutVars>
          <dgm:hierBranch val="init"/>
        </dgm:presLayoutVars>
      </dgm:prSet>
      <dgm:spPr/>
    </dgm:pt>
    <dgm:pt modelId="{DEA31D8F-E74D-F54C-A35E-9E8A6672BE62}" type="pres">
      <dgm:prSet presAssocID="{F9BEC335-B62A-024F-B4BB-8B63E096EEDF}" presName="rootComposite" presStyleCnt="0"/>
      <dgm:spPr/>
    </dgm:pt>
    <dgm:pt modelId="{31A82CC1-30FA-3F43-9F80-B2726E3CFFD8}" type="pres">
      <dgm:prSet presAssocID="{F9BEC335-B62A-024F-B4BB-8B63E096EEDF}" presName="rootText" presStyleLbl="node3" presStyleIdx="7" presStyleCnt="8">
        <dgm:presLayoutVars>
          <dgm:chPref val="3"/>
        </dgm:presLayoutVars>
      </dgm:prSet>
      <dgm:spPr/>
    </dgm:pt>
    <dgm:pt modelId="{A7BCD46B-2ABF-A34F-91B5-7C9D4448400F}" type="pres">
      <dgm:prSet presAssocID="{F9BEC335-B62A-024F-B4BB-8B63E096EEDF}" presName="rootConnector" presStyleLbl="node3" presStyleIdx="7" presStyleCnt="8"/>
      <dgm:spPr/>
    </dgm:pt>
    <dgm:pt modelId="{9E15F4C6-F7A6-464E-8C2E-7BBAA48F0AE7}" type="pres">
      <dgm:prSet presAssocID="{F9BEC335-B62A-024F-B4BB-8B63E096EEDF}" presName="hierChild4" presStyleCnt="0"/>
      <dgm:spPr/>
    </dgm:pt>
    <dgm:pt modelId="{E18FF6F2-4D79-3441-BC4D-09E1E1C2D9CD}" type="pres">
      <dgm:prSet presAssocID="{F9BEC335-B62A-024F-B4BB-8B63E096EEDF}" presName="hierChild5" presStyleCnt="0"/>
      <dgm:spPr/>
    </dgm:pt>
    <dgm:pt modelId="{5CA9F755-2CCA-4B4B-84BA-E7CE18B78FF1}" type="pres">
      <dgm:prSet presAssocID="{C8AD6A7A-40AC-1C42-AA56-5D00311D00A1}" presName="hierChild5" presStyleCnt="0"/>
      <dgm:spPr/>
    </dgm:pt>
    <dgm:pt modelId="{6239AD10-6DF2-1F4F-BA85-BF587DF7F33A}" type="pres">
      <dgm:prSet presAssocID="{C9951805-AC7E-9340-B56D-E302C5057712}" presName="hierChild3" presStyleCnt="0"/>
      <dgm:spPr/>
    </dgm:pt>
  </dgm:ptLst>
  <dgm:cxnLst>
    <dgm:cxn modelId="{60A0240B-CAFB-4545-BDF0-2CF2FDB13A00}" srcId="{C9951805-AC7E-9340-B56D-E302C5057712}" destId="{C8AD6A7A-40AC-1C42-AA56-5D00311D00A1}" srcOrd="2" destOrd="0" parTransId="{479EBEAD-6081-8A41-9EAC-B0DC2B8B08F5}" sibTransId="{2DA89181-1DBE-6D42-9D73-457AB1337F1D}"/>
    <dgm:cxn modelId="{24DE8515-85EE-2A4A-A7A0-4424B712D9A8}" type="presOf" srcId="{15C2F636-411D-DB47-8996-1DEC9C4A509B}" destId="{625AE8E7-AB1A-044E-ACE7-A8B9DFDA3A10}" srcOrd="0" destOrd="0" presId="urn:microsoft.com/office/officeart/2005/8/layout/orgChart1"/>
    <dgm:cxn modelId="{AE3EC218-4526-F545-8F31-AC5EF7EADFCC}" type="presOf" srcId="{55586B78-1EB0-D44C-A97A-83F6F3012490}" destId="{F7B826B0-2785-A343-BE7B-6063F1452283}" srcOrd="1" destOrd="0" presId="urn:microsoft.com/office/officeart/2005/8/layout/orgChart1"/>
    <dgm:cxn modelId="{4E3F7A1C-3888-E449-8286-5D3A8AE274B0}" srcId="{8EA91840-6D22-684C-94B8-0E50FA46A726}" destId="{EB4E88B2-DE28-AF4A-81ED-002E618E2D81}" srcOrd="2" destOrd="0" parTransId="{882D0F42-77F5-7747-BD32-5128FCF13BBE}" sibTransId="{A8E05656-C7D1-994C-AD9F-D822DF71424C}"/>
    <dgm:cxn modelId="{8094151E-7161-BD42-9730-3FF84F49AB38}" type="presOf" srcId="{C8AD6A7A-40AC-1C42-AA56-5D00311D00A1}" destId="{68C1C295-7758-C34E-B84F-428D339F3D96}" srcOrd="1" destOrd="0" presId="urn:microsoft.com/office/officeart/2005/8/layout/orgChart1"/>
    <dgm:cxn modelId="{F7BBCF2A-65A2-3546-9A90-6BA19BCA3F2D}" srcId="{ABEC4508-A4F6-694D-A98A-21EBC3E33397}" destId="{5F15F2C9-F183-3940-AD02-9AE70AAE538D}" srcOrd="2" destOrd="0" parTransId="{749949FC-A5F3-EC43-8001-292AF13F02E1}" sibTransId="{B45918ED-247A-9B40-B710-70776A7E51E4}"/>
    <dgm:cxn modelId="{BE867A2D-EEDE-BA4E-85DE-387746EEF39F}" type="presOf" srcId="{EB4E88B2-DE28-AF4A-81ED-002E618E2D81}" destId="{6B469194-56E5-4A41-BF2E-756F53158454}" srcOrd="0" destOrd="0" presId="urn:microsoft.com/office/officeart/2005/8/layout/orgChart1"/>
    <dgm:cxn modelId="{F1F32133-6427-3143-8BC9-6E6C63C2C49E}" type="presOf" srcId="{41775B71-A69E-1749-AEA3-52579070CB09}" destId="{54202F47-2DB4-0A4B-97E8-A76191BBC36D}" srcOrd="0" destOrd="0" presId="urn:microsoft.com/office/officeart/2005/8/layout/orgChart1"/>
    <dgm:cxn modelId="{91231D36-8358-634F-AD39-5BDA3B19AF27}" type="presOf" srcId="{D070C1AA-4618-4A40-9B48-F836E26FEE0B}" destId="{7EDC77A2-034E-E54A-9A30-3771EEA2794A}" srcOrd="0" destOrd="0" presId="urn:microsoft.com/office/officeart/2005/8/layout/orgChart1"/>
    <dgm:cxn modelId="{1C7D063B-CD9D-154B-955B-81E93A506F9A}" srcId="{D1A82090-82EC-124A-8223-E6F665E7E024}" destId="{55586B78-1EB0-D44C-A97A-83F6F3012490}" srcOrd="1" destOrd="0" parTransId="{D070C1AA-4618-4A40-9B48-F836E26FEE0B}" sibTransId="{62EE3ADE-375F-B643-BBFB-1287B48D72FE}"/>
    <dgm:cxn modelId="{12BC353B-4C78-BA47-AB45-4F7A32BB7ED2}" srcId="{ABEC4508-A4F6-694D-A98A-21EBC3E33397}" destId="{61F88096-3CE5-D24B-A18E-B4FBFFF7AD9B}" srcOrd="1" destOrd="0" parTransId="{DCECBDB2-0B13-C547-9EBD-07F230F86B32}" sibTransId="{282C0220-2804-D140-AFDD-0FEFD45F6180}"/>
    <dgm:cxn modelId="{37E7E23D-F3BD-B141-A0D3-0EDF9E3F6A3F}" srcId="{C8AD6A7A-40AC-1C42-AA56-5D00311D00A1}" destId="{F9BEC335-B62A-024F-B4BB-8B63E096EEDF}" srcOrd="1" destOrd="0" parTransId="{5A525AB9-504C-164F-88DC-2BBC38F223EA}" sibTransId="{AF18FBF5-7EE9-DA4C-ACB2-C5F145602DE6}"/>
    <dgm:cxn modelId="{A79A893F-0665-9F42-9A77-058BEB46945A}" srcId="{C9951805-AC7E-9340-B56D-E302C5057712}" destId="{F28D69BB-5A06-2D49-8417-F4D6C9198B7A}" srcOrd="1" destOrd="0" parTransId="{78B84423-6027-2146-979F-AF95844AE667}" sibTransId="{A78071FE-1FFC-014D-A72C-818208D6C428}"/>
    <dgm:cxn modelId="{B5D96252-AD44-3142-8E1E-0F3E488A79C6}" type="presOf" srcId="{8EA91840-6D22-684C-94B8-0E50FA46A726}" destId="{9B9BAADF-438F-5F44-A7AD-4D7691E41C32}" srcOrd="0" destOrd="0" presId="urn:microsoft.com/office/officeart/2005/8/layout/orgChart1"/>
    <dgm:cxn modelId="{FBB09857-967F-0A41-B021-294AAE4C46A9}" type="presOf" srcId="{D1A82090-82EC-124A-8223-E6F665E7E024}" destId="{D8CD7DA3-165C-004A-9637-4E7FA67B3447}" srcOrd="0" destOrd="0" presId="urn:microsoft.com/office/officeart/2005/8/layout/orgChart1"/>
    <dgm:cxn modelId="{2B333C58-B9D5-1742-807E-7182C3A06C35}" type="presOf" srcId="{ABEC4508-A4F6-694D-A98A-21EBC3E33397}" destId="{0CC9A7CD-311F-2D44-B467-4D66B66DDD4C}" srcOrd="0" destOrd="0" presId="urn:microsoft.com/office/officeart/2005/8/layout/orgChart1"/>
    <dgm:cxn modelId="{4050065C-2F2D-4944-9D01-48DF9550E76D}" type="presOf" srcId="{55586B78-1EB0-D44C-A97A-83F6F3012490}" destId="{856117A8-C060-5A4C-97BA-085149074BAC}" srcOrd="0" destOrd="0" presId="urn:microsoft.com/office/officeart/2005/8/layout/orgChart1"/>
    <dgm:cxn modelId="{FE9BDC5D-D982-B44A-975F-58BA70C600AC}" type="presOf" srcId="{8BB4A4B5-560F-FD4C-85A1-184ADB8DAEAA}" destId="{C277D0F6-6197-9A4C-A636-7D669A7F8CE1}" srcOrd="0" destOrd="0" presId="urn:microsoft.com/office/officeart/2005/8/layout/orgChart1"/>
    <dgm:cxn modelId="{8A9EFC65-8D3F-3B47-8700-548188A7A6C8}" type="presOf" srcId="{DCECBDB2-0B13-C547-9EBD-07F230F86B32}" destId="{973E7462-5C40-8F44-A4C5-D8BC1F47D2A5}" srcOrd="0" destOrd="0" presId="urn:microsoft.com/office/officeart/2005/8/layout/orgChart1"/>
    <dgm:cxn modelId="{B3838C6C-0080-DD4C-8089-1F019680EE81}" srcId="{F28D69BB-5A06-2D49-8417-F4D6C9198B7A}" destId="{8EA91840-6D22-684C-94B8-0E50FA46A726}" srcOrd="1" destOrd="0" parTransId="{D56DAFE8-5A9F-4247-B43E-0E1105416E8E}" sibTransId="{BF1F35C5-4548-4842-BB70-C1453CAAECEA}"/>
    <dgm:cxn modelId="{D9491B70-CB1B-A544-B047-CD23C7875788}" type="presOf" srcId="{9EB190B1-3CC3-124F-9FCA-765F08D42846}" destId="{2FC3DDE0-EB14-584B-B399-C305C4540A92}" srcOrd="0" destOrd="0" presId="urn:microsoft.com/office/officeart/2005/8/layout/orgChart1"/>
    <dgm:cxn modelId="{5BC15281-C114-674B-AF4A-55EC97EA9B7D}" type="presOf" srcId="{8EA91840-6D22-684C-94B8-0E50FA46A726}" destId="{4C67F90A-FD7B-B443-89B7-EDB0D38AB958}" srcOrd="1" destOrd="0" presId="urn:microsoft.com/office/officeart/2005/8/layout/orgChart1"/>
    <dgm:cxn modelId="{8E0F1583-8F4B-224B-B87F-F0FDB041F182}" type="presOf" srcId="{06C16ECD-6F58-4E43-A660-F3CCFCB48387}" destId="{ED428A19-6134-2D41-9FBD-A0593CAD67D3}" srcOrd="0" destOrd="0" presId="urn:microsoft.com/office/officeart/2005/8/layout/orgChart1"/>
    <dgm:cxn modelId="{5852A084-9378-E94D-9D28-51D8C973A78A}" type="presOf" srcId="{E27B6407-ED57-E64D-9EDC-2ADEF8C38C46}" destId="{F63CD1A9-DD09-4F4B-8574-798A1399C089}" srcOrd="1" destOrd="0" presId="urn:microsoft.com/office/officeart/2005/8/layout/orgChart1"/>
    <dgm:cxn modelId="{4DDBC385-D7DA-C443-9DB6-0E57E4DA89F6}" type="presOf" srcId="{ABEC4508-A4F6-694D-A98A-21EBC3E33397}" destId="{2D6A7A57-ABD4-974F-93D8-55521F332C7E}" srcOrd="1" destOrd="0" presId="urn:microsoft.com/office/officeart/2005/8/layout/orgChart1"/>
    <dgm:cxn modelId="{07933B87-8722-884D-B976-3D642364CE6A}" type="presOf" srcId="{0707211E-2C36-A640-9EF6-03F8AB752525}" destId="{9960D384-0705-244D-B81A-12A5428BB49C}" srcOrd="0" destOrd="0" presId="urn:microsoft.com/office/officeart/2005/8/layout/orgChart1"/>
    <dgm:cxn modelId="{A145EB87-687D-4446-B294-D23103D7689A}" srcId="{D1A82090-82EC-124A-8223-E6F665E7E024}" destId="{15C2F636-411D-DB47-8996-1DEC9C4A509B}" srcOrd="0" destOrd="0" parTransId="{38E7CD68-6171-DE45-9AC4-7081FA50DC12}" sibTransId="{7EA6C3D9-577C-3243-A47B-BAD07E68BC0C}"/>
    <dgm:cxn modelId="{A10A6A89-C7FB-284D-883A-0E1D5082F0D1}" srcId="{F28D69BB-5A06-2D49-8417-F4D6C9198B7A}" destId="{D1A82090-82EC-124A-8223-E6F665E7E024}" srcOrd="0" destOrd="0" parTransId="{AEEB0A68-4D67-4F43-A039-8C95D1D93799}" sibTransId="{C97AF62D-2C56-9F40-BF2F-092B114CF44D}"/>
    <dgm:cxn modelId="{3D55108B-80FB-3546-84E4-38DBE41AA70F}" type="presOf" srcId="{EE7AB857-22E4-CF45-A96E-F734C3454668}" destId="{1BD05792-9B89-444F-956C-866AB49FAB22}" srcOrd="1" destOrd="0" presId="urn:microsoft.com/office/officeart/2005/8/layout/orgChart1"/>
    <dgm:cxn modelId="{90D7ED8C-83A0-EA44-B5EC-03AB7E301A34}" type="presOf" srcId="{61F88096-3CE5-D24B-A18E-B4FBFFF7AD9B}" destId="{D179FA7E-90B5-0347-8410-C09A55EADEB5}" srcOrd="0" destOrd="0" presId="urn:microsoft.com/office/officeart/2005/8/layout/orgChart1"/>
    <dgm:cxn modelId="{4A80688D-502A-F14D-8AB1-6758DFEF6DD0}" srcId="{C9951805-AC7E-9340-B56D-E302C5057712}" destId="{ABEC4508-A4F6-694D-A98A-21EBC3E33397}" srcOrd="0" destOrd="0" parTransId="{2F411BE8-CBD2-7440-8095-6B52D0E73185}" sibTransId="{C4A5555C-F6EB-EF4C-B388-9D3800ECCA2B}"/>
    <dgm:cxn modelId="{608DEF8D-593E-7F45-B5CA-6E6F663516E6}" type="presOf" srcId="{882D0F42-77F5-7747-BD32-5128FCF13BBE}" destId="{F4787392-079E-EF45-9D3F-DB5681EAE41A}" srcOrd="0" destOrd="0" presId="urn:microsoft.com/office/officeart/2005/8/layout/orgChart1"/>
    <dgm:cxn modelId="{82E7C08F-9C40-F244-B9DF-30784602E5ED}" type="presOf" srcId="{F28D69BB-5A06-2D49-8417-F4D6C9198B7A}" destId="{B7300646-18C7-374D-92D3-57D50FA33BD5}" srcOrd="0" destOrd="0" presId="urn:microsoft.com/office/officeart/2005/8/layout/orgChart1"/>
    <dgm:cxn modelId="{BDDA8892-981D-3648-8D81-F1B6AA5D89AD}" srcId="{F28D69BB-5A06-2D49-8417-F4D6C9198B7A}" destId="{EE7AB857-22E4-CF45-A96E-F734C3454668}" srcOrd="2" destOrd="0" parTransId="{06C16ECD-6F58-4E43-A660-F3CCFCB48387}" sibTransId="{1161DDB1-709F-E74E-9D6D-0E51266361F5}"/>
    <dgm:cxn modelId="{FE56A592-96DD-7549-8806-6D6C6148ACF5}" type="presOf" srcId="{EB4E88B2-DE28-AF4A-81ED-002E618E2D81}" destId="{77BCF00B-AD90-B644-A0CD-30273A2536DE}" srcOrd="1" destOrd="0" presId="urn:microsoft.com/office/officeart/2005/8/layout/orgChart1"/>
    <dgm:cxn modelId="{2B5B1C93-6645-5445-8731-B04CCACC2545}" type="presOf" srcId="{61F88096-3CE5-D24B-A18E-B4FBFFF7AD9B}" destId="{052653F8-6712-644B-BEE3-5B83477D5822}" srcOrd="1" destOrd="0" presId="urn:microsoft.com/office/officeart/2005/8/layout/orgChart1"/>
    <dgm:cxn modelId="{7DF3FD96-0EA0-D441-891A-83969FD1E5C9}" type="presOf" srcId="{41648766-BAAA-F143-AA07-81A901254B13}" destId="{0EFD9AD1-3141-D346-986B-D54956360375}" srcOrd="0" destOrd="0" presId="urn:microsoft.com/office/officeart/2005/8/layout/orgChart1"/>
    <dgm:cxn modelId="{74F30197-5677-9047-BADF-3A7806401A54}" type="presOf" srcId="{C038F45B-ACD9-0741-BBB5-7E4E9EA1F12B}" destId="{FAA39C09-6098-5E41-BF8A-34EDC3120CC7}" srcOrd="0" destOrd="0" presId="urn:microsoft.com/office/officeart/2005/8/layout/orgChart1"/>
    <dgm:cxn modelId="{70DD149C-31B6-7146-BB1C-55C5B6246E7E}" type="presOf" srcId="{78B84423-6027-2146-979F-AF95844AE667}" destId="{EA80C67B-9F27-AC49-8CCB-29E51B1C52FC}" srcOrd="0" destOrd="0" presId="urn:microsoft.com/office/officeart/2005/8/layout/orgChart1"/>
    <dgm:cxn modelId="{DAC5309F-0562-574D-99FC-E51CFAF2CBD6}" type="presOf" srcId="{C9951805-AC7E-9340-B56D-E302C5057712}" destId="{7355A0E3-A8B8-BD47-A3DC-57B7996CD5BA}" srcOrd="0" destOrd="0" presId="urn:microsoft.com/office/officeart/2005/8/layout/orgChart1"/>
    <dgm:cxn modelId="{5C9788A0-B532-2046-B867-5FC9ABBA19C8}" type="presOf" srcId="{749949FC-A5F3-EC43-8001-292AF13F02E1}" destId="{FD7344E4-5118-2940-A03A-169ED6CD56C9}" srcOrd="0" destOrd="0" presId="urn:microsoft.com/office/officeart/2005/8/layout/orgChart1"/>
    <dgm:cxn modelId="{BCD591A4-7C92-CD40-B27E-264CB3954F23}" srcId="{ABEC4508-A4F6-694D-A98A-21EBC3E33397}" destId="{9EB190B1-3CC3-124F-9FCA-765F08D42846}" srcOrd="0" destOrd="0" parTransId="{0421E7BB-51B3-2944-88C0-643141822BE5}" sibTransId="{86F6BABD-5A80-3941-878D-D3BBBA3276AF}"/>
    <dgm:cxn modelId="{2F4777A5-EC57-7B4E-9950-AEBB8B6B028D}" type="presOf" srcId="{E27B6407-ED57-E64D-9EDC-2ADEF8C38C46}" destId="{7632119D-E434-DB44-9BDA-39D34BE76326}" srcOrd="0" destOrd="0" presId="urn:microsoft.com/office/officeart/2005/8/layout/orgChart1"/>
    <dgm:cxn modelId="{3E04F8A7-18E5-214A-A774-8DDC7E3774F4}" srcId="{8EA91840-6D22-684C-94B8-0E50FA46A726}" destId="{41775B71-A69E-1749-AEA3-52579070CB09}" srcOrd="1" destOrd="0" parTransId="{0707211E-2C36-A640-9EF6-03F8AB752525}" sibTransId="{140F0581-31A6-334D-9EE6-D3D5E104BC2A}"/>
    <dgm:cxn modelId="{333605B3-4C2E-9F42-9CC5-EBA0860AF8AF}" srcId="{C038F45B-ACD9-0741-BBB5-7E4E9EA1F12B}" destId="{C9951805-AC7E-9340-B56D-E302C5057712}" srcOrd="0" destOrd="0" parTransId="{E7255666-22DF-0F4F-B7B1-F84C01CA02C5}" sibTransId="{3D2239CA-BCD2-8B42-83C8-A300EE30049A}"/>
    <dgm:cxn modelId="{1B3D94B5-51D6-C246-910D-9397FCC889A8}" type="presOf" srcId="{AEEB0A68-4D67-4F43-A039-8C95D1D93799}" destId="{A593186B-159C-7345-91AF-21343EC395BD}" srcOrd="0" destOrd="0" presId="urn:microsoft.com/office/officeart/2005/8/layout/orgChart1"/>
    <dgm:cxn modelId="{5E6702B9-F78B-B742-938C-56CEB76422B7}" type="presOf" srcId="{38E7CD68-6171-DE45-9AC4-7081FA50DC12}" destId="{DDF70E3E-A754-F445-B34D-2B3D3A2D6E1E}" srcOrd="0" destOrd="0" presId="urn:microsoft.com/office/officeart/2005/8/layout/orgChart1"/>
    <dgm:cxn modelId="{D24061BA-0753-8048-AB30-5370A733C393}" type="presOf" srcId="{41775B71-A69E-1749-AEA3-52579070CB09}" destId="{988C195E-40D7-7144-BB8E-23B64BDF2D02}" srcOrd="1" destOrd="0" presId="urn:microsoft.com/office/officeart/2005/8/layout/orgChart1"/>
    <dgm:cxn modelId="{6FF8F5BB-9000-DC4C-AB90-407AD6516D90}" type="presOf" srcId="{2F411BE8-CBD2-7440-8095-6B52D0E73185}" destId="{2E42B4F2-F672-DB4E-9ED3-4221B269BB40}" srcOrd="0" destOrd="0" presId="urn:microsoft.com/office/officeart/2005/8/layout/orgChart1"/>
    <dgm:cxn modelId="{522544BC-E5BA-FF46-B68C-234A9037CC52}" type="presOf" srcId="{D1A82090-82EC-124A-8223-E6F665E7E024}" destId="{4BCFE16E-9A35-3849-930C-4EA1446FE3F9}" srcOrd="1" destOrd="0" presId="urn:microsoft.com/office/officeart/2005/8/layout/orgChart1"/>
    <dgm:cxn modelId="{9D5197BD-16B1-1B46-9336-405CBD874FCC}" type="presOf" srcId="{5F15F2C9-F183-3940-AD02-9AE70AAE538D}" destId="{9475A2ED-A475-794B-95F3-F987557CE040}" srcOrd="0" destOrd="0" presId="urn:microsoft.com/office/officeart/2005/8/layout/orgChart1"/>
    <dgm:cxn modelId="{961000C7-05F3-A644-896D-5EC792A481CF}" type="presOf" srcId="{F28D69BB-5A06-2D49-8417-F4D6C9198B7A}" destId="{4A495147-2019-004A-8B53-66420D62A7CB}" srcOrd="1" destOrd="0" presId="urn:microsoft.com/office/officeart/2005/8/layout/orgChart1"/>
    <dgm:cxn modelId="{3410D6D2-0BDA-674A-B297-4E8926C17BA0}" srcId="{8EA91840-6D22-684C-94B8-0E50FA46A726}" destId="{41648766-BAAA-F143-AA07-81A901254B13}" srcOrd="0" destOrd="0" parTransId="{8BB4A4B5-560F-FD4C-85A1-184ADB8DAEAA}" sibTransId="{B8AD5E7C-4409-6840-954F-9958498C72C0}"/>
    <dgm:cxn modelId="{A969B3D5-7C7D-FC4A-AA72-8B6B784562CF}" type="presOf" srcId="{5F15F2C9-F183-3940-AD02-9AE70AAE538D}" destId="{DB3569F0-F325-D348-B7FA-AE8C0F113B8A}" srcOrd="1" destOrd="0" presId="urn:microsoft.com/office/officeart/2005/8/layout/orgChart1"/>
    <dgm:cxn modelId="{6B2B26D9-40D5-9149-9800-696793E81C20}" type="presOf" srcId="{F9BEC335-B62A-024F-B4BB-8B63E096EEDF}" destId="{A7BCD46B-2ABF-A34F-91B5-7C9D4448400F}" srcOrd="1" destOrd="0" presId="urn:microsoft.com/office/officeart/2005/8/layout/orgChart1"/>
    <dgm:cxn modelId="{B31D5BDD-F860-1049-9371-3FB0659882E0}" type="presOf" srcId="{C9951805-AC7E-9340-B56D-E302C5057712}" destId="{405533C0-1162-6A43-BA91-ACA7973A4BB6}" srcOrd="1" destOrd="0" presId="urn:microsoft.com/office/officeart/2005/8/layout/orgChart1"/>
    <dgm:cxn modelId="{384B02DF-DB1D-424C-8B9D-6F9A1358F392}" type="presOf" srcId="{0421E7BB-51B3-2944-88C0-643141822BE5}" destId="{3C31C781-39A1-7240-BD3B-4F870395E9A1}" srcOrd="0" destOrd="0" presId="urn:microsoft.com/office/officeart/2005/8/layout/orgChart1"/>
    <dgm:cxn modelId="{F1D72BDF-F7E7-1541-BDA6-AF167250A74A}" type="presOf" srcId="{15C2F636-411D-DB47-8996-1DEC9C4A509B}" destId="{9DD51FB8-764A-A64E-8116-7C3D65FA2CD7}" srcOrd="1" destOrd="0" presId="urn:microsoft.com/office/officeart/2005/8/layout/orgChart1"/>
    <dgm:cxn modelId="{19DCD5DF-FD45-B44D-B22E-8649E3C9C37C}" type="presOf" srcId="{F9BEC335-B62A-024F-B4BB-8B63E096EEDF}" destId="{31A82CC1-30FA-3F43-9F80-B2726E3CFFD8}" srcOrd="0" destOrd="0" presId="urn:microsoft.com/office/officeart/2005/8/layout/orgChart1"/>
    <dgm:cxn modelId="{7B4823E0-5B12-9C40-B9BD-B52A6BFBA5EF}" type="presOf" srcId="{479EBEAD-6081-8A41-9EAC-B0DC2B8B08F5}" destId="{CFD80213-BB1B-C448-B6F0-3C4A016BD9E4}" srcOrd="0" destOrd="0" presId="urn:microsoft.com/office/officeart/2005/8/layout/orgChart1"/>
    <dgm:cxn modelId="{77461CE3-1C67-5B42-846C-CBB2F50A0C4F}" type="presOf" srcId="{C8AD6A7A-40AC-1C42-AA56-5D00311D00A1}" destId="{B1542D1B-E5B3-2343-8364-971A72D05CDF}" srcOrd="0" destOrd="0" presId="urn:microsoft.com/office/officeart/2005/8/layout/orgChart1"/>
    <dgm:cxn modelId="{82F84FE5-F071-0E49-BE67-B0757984F40B}" type="presOf" srcId="{1B91C3D8-022A-A946-A5BD-084B2B00427B}" destId="{615A9133-085E-B34D-B88D-2058874B4E25}" srcOrd="0" destOrd="0" presId="urn:microsoft.com/office/officeart/2005/8/layout/orgChart1"/>
    <dgm:cxn modelId="{8C9818EB-2DB6-F247-A7AD-245B410430A1}" type="presOf" srcId="{5A525AB9-504C-164F-88DC-2BBC38F223EA}" destId="{90E99F66-6963-CF4E-98CB-527EAF84B10D}" srcOrd="0" destOrd="0" presId="urn:microsoft.com/office/officeart/2005/8/layout/orgChart1"/>
    <dgm:cxn modelId="{B30EF8EC-E703-854F-9F08-7E432F06DA57}" type="presOf" srcId="{EE7AB857-22E4-CF45-A96E-F734C3454668}" destId="{17766EAA-B62E-D94A-A13E-F7A38BE04C6F}" srcOrd="0" destOrd="0" presId="urn:microsoft.com/office/officeart/2005/8/layout/orgChart1"/>
    <dgm:cxn modelId="{97D6DCF1-89AF-BE4A-98A9-E5D0CC923632}" type="presOf" srcId="{41648766-BAAA-F143-AA07-81A901254B13}" destId="{2A53C04D-ACEA-0C40-B27C-0BBA86CE2961}" srcOrd="1" destOrd="0" presId="urn:microsoft.com/office/officeart/2005/8/layout/orgChart1"/>
    <dgm:cxn modelId="{BEC5FDF2-0C25-4E4F-9E97-68FED0D0E59F}" type="presOf" srcId="{9EB190B1-3CC3-124F-9FCA-765F08D42846}" destId="{2E7CAAC9-900E-7E43-BCE3-2D76DBB9E596}" srcOrd="1" destOrd="0" presId="urn:microsoft.com/office/officeart/2005/8/layout/orgChart1"/>
    <dgm:cxn modelId="{5B82DBFE-9A3F-9448-AF2B-10C174AEA3F5}" type="presOf" srcId="{D56DAFE8-5A9F-4247-B43E-0E1105416E8E}" destId="{F5355A55-3353-194C-93CC-7E5A28085816}" srcOrd="0" destOrd="0" presId="urn:microsoft.com/office/officeart/2005/8/layout/orgChart1"/>
    <dgm:cxn modelId="{F7D65BFF-2803-E64A-8231-293C698008A4}" srcId="{C8AD6A7A-40AC-1C42-AA56-5D00311D00A1}" destId="{E27B6407-ED57-E64D-9EDC-2ADEF8C38C46}" srcOrd="0" destOrd="0" parTransId="{1B91C3D8-022A-A946-A5BD-084B2B00427B}" sibTransId="{BC89B8B5-42EB-BD42-ACCD-FBE26612CC29}"/>
    <dgm:cxn modelId="{B5DB21D3-AF21-1C48-A4FB-12912F93241A}" type="presParOf" srcId="{FAA39C09-6098-5E41-BF8A-34EDC3120CC7}" destId="{30D4C8D7-A9EC-ED4F-AC2A-B17F4FD16F8E}" srcOrd="0" destOrd="0" presId="urn:microsoft.com/office/officeart/2005/8/layout/orgChart1"/>
    <dgm:cxn modelId="{0AE835F8-989F-DC4B-944C-E9307E6C14A6}" type="presParOf" srcId="{30D4C8D7-A9EC-ED4F-AC2A-B17F4FD16F8E}" destId="{EF640E7B-78DE-5B47-9A4D-AC5649FDBE65}" srcOrd="0" destOrd="0" presId="urn:microsoft.com/office/officeart/2005/8/layout/orgChart1"/>
    <dgm:cxn modelId="{207D1A6A-44A7-8440-A026-4F09B6F44624}" type="presParOf" srcId="{EF640E7B-78DE-5B47-9A4D-AC5649FDBE65}" destId="{7355A0E3-A8B8-BD47-A3DC-57B7996CD5BA}" srcOrd="0" destOrd="0" presId="urn:microsoft.com/office/officeart/2005/8/layout/orgChart1"/>
    <dgm:cxn modelId="{4B673FF3-65AC-F943-A0C6-BBB9424615D8}" type="presParOf" srcId="{EF640E7B-78DE-5B47-9A4D-AC5649FDBE65}" destId="{405533C0-1162-6A43-BA91-ACA7973A4BB6}" srcOrd="1" destOrd="0" presId="urn:microsoft.com/office/officeart/2005/8/layout/orgChart1"/>
    <dgm:cxn modelId="{A0AADD6F-2339-464C-9771-6D66324C8E94}" type="presParOf" srcId="{30D4C8D7-A9EC-ED4F-AC2A-B17F4FD16F8E}" destId="{41609822-7E47-134A-BE9E-39AF0679DFA7}" srcOrd="1" destOrd="0" presId="urn:microsoft.com/office/officeart/2005/8/layout/orgChart1"/>
    <dgm:cxn modelId="{8BFE17DE-6CD9-AE47-9178-8EA99B267F38}" type="presParOf" srcId="{41609822-7E47-134A-BE9E-39AF0679DFA7}" destId="{2E42B4F2-F672-DB4E-9ED3-4221B269BB40}" srcOrd="0" destOrd="0" presId="urn:microsoft.com/office/officeart/2005/8/layout/orgChart1"/>
    <dgm:cxn modelId="{6F24D990-9B69-9547-A6B8-69DF0A311E48}" type="presParOf" srcId="{41609822-7E47-134A-BE9E-39AF0679DFA7}" destId="{AC0B72F8-040C-B645-A51F-5BCA2AA737A7}" srcOrd="1" destOrd="0" presId="urn:microsoft.com/office/officeart/2005/8/layout/orgChart1"/>
    <dgm:cxn modelId="{ACC8D7E9-A475-904F-BAC3-D1C164338DA0}" type="presParOf" srcId="{AC0B72F8-040C-B645-A51F-5BCA2AA737A7}" destId="{0BF137DF-60A9-B34F-B14F-541586AF0A10}" srcOrd="0" destOrd="0" presId="urn:microsoft.com/office/officeart/2005/8/layout/orgChart1"/>
    <dgm:cxn modelId="{FD7EA7CA-652C-8247-9734-24D310ECEE36}" type="presParOf" srcId="{0BF137DF-60A9-B34F-B14F-541586AF0A10}" destId="{0CC9A7CD-311F-2D44-B467-4D66B66DDD4C}" srcOrd="0" destOrd="0" presId="urn:microsoft.com/office/officeart/2005/8/layout/orgChart1"/>
    <dgm:cxn modelId="{01BD8540-C000-724A-BE82-97657B1F3C1C}" type="presParOf" srcId="{0BF137DF-60A9-B34F-B14F-541586AF0A10}" destId="{2D6A7A57-ABD4-974F-93D8-55521F332C7E}" srcOrd="1" destOrd="0" presId="urn:microsoft.com/office/officeart/2005/8/layout/orgChart1"/>
    <dgm:cxn modelId="{BDCC3040-618B-B34F-AE29-B36EE4215918}" type="presParOf" srcId="{AC0B72F8-040C-B645-A51F-5BCA2AA737A7}" destId="{FF7DB40A-97A2-E749-9517-781AA647DE35}" srcOrd="1" destOrd="0" presId="urn:microsoft.com/office/officeart/2005/8/layout/orgChart1"/>
    <dgm:cxn modelId="{A4E380B9-3114-704B-A6A4-D87811D8D3EB}" type="presParOf" srcId="{FF7DB40A-97A2-E749-9517-781AA647DE35}" destId="{3C31C781-39A1-7240-BD3B-4F870395E9A1}" srcOrd="0" destOrd="0" presId="urn:microsoft.com/office/officeart/2005/8/layout/orgChart1"/>
    <dgm:cxn modelId="{1984284D-7BF9-8B46-9A88-F5643D5C241B}" type="presParOf" srcId="{FF7DB40A-97A2-E749-9517-781AA647DE35}" destId="{5B348AD3-70CE-D840-83CD-0BDAC4F9FC2F}" srcOrd="1" destOrd="0" presId="urn:microsoft.com/office/officeart/2005/8/layout/orgChart1"/>
    <dgm:cxn modelId="{6D2E0E4E-F4B5-0A41-8FC7-3572E40A6F4C}" type="presParOf" srcId="{5B348AD3-70CE-D840-83CD-0BDAC4F9FC2F}" destId="{91619857-65D8-B642-932F-055E97D15340}" srcOrd="0" destOrd="0" presId="urn:microsoft.com/office/officeart/2005/8/layout/orgChart1"/>
    <dgm:cxn modelId="{46BFFC43-1A67-194A-9F2F-56B1640FEF27}" type="presParOf" srcId="{91619857-65D8-B642-932F-055E97D15340}" destId="{2FC3DDE0-EB14-584B-B399-C305C4540A92}" srcOrd="0" destOrd="0" presId="urn:microsoft.com/office/officeart/2005/8/layout/orgChart1"/>
    <dgm:cxn modelId="{E5E1762D-DD0B-9E42-BDF1-FC3CE53F2C0C}" type="presParOf" srcId="{91619857-65D8-B642-932F-055E97D15340}" destId="{2E7CAAC9-900E-7E43-BCE3-2D76DBB9E596}" srcOrd="1" destOrd="0" presId="urn:microsoft.com/office/officeart/2005/8/layout/orgChart1"/>
    <dgm:cxn modelId="{DE14CD69-068C-1745-A6B7-53BA888EDAA3}" type="presParOf" srcId="{5B348AD3-70CE-D840-83CD-0BDAC4F9FC2F}" destId="{FF0CEC26-151E-D440-A5AB-EF9B4717BB17}" srcOrd="1" destOrd="0" presId="urn:microsoft.com/office/officeart/2005/8/layout/orgChart1"/>
    <dgm:cxn modelId="{D936D673-4465-1E4B-A94A-A2AF59F3420B}" type="presParOf" srcId="{5B348AD3-70CE-D840-83CD-0BDAC4F9FC2F}" destId="{3C560009-29BA-0D43-A140-8BE4DD7C63CE}" srcOrd="2" destOrd="0" presId="urn:microsoft.com/office/officeart/2005/8/layout/orgChart1"/>
    <dgm:cxn modelId="{F95429AC-9AF6-A844-806E-B5FC2D2AF643}" type="presParOf" srcId="{FF7DB40A-97A2-E749-9517-781AA647DE35}" destId="{973E7462-5C40-8F44-A4C5-D8BC1F47D2A5}" srcOrd="2" destOrd="0" presId="urn:microsoft.com/office/officeart/2005/8/layout/orgChart1"/>
    <dgm:cxn modelId="{A2DE4E1E-1308-4243-A18E-A183B2060318}" type="presParOf" srcId="{FF7DB40A-97A2-E749-9517-781AA647DE35}" destId="{A35CEE4D-B7A1-A647-81B1-86B534632FCF}" srcOrd="3" destOrd="0" presId="urn:microsoft.com/office/officeart/2005/8/layout/orgChart1"/>
    <dgm:cxn modelId="{65A164FF-BCED-0F43-B26A-7DC66CD73617}" type="presParOf" srcId="{A35CEE4D-B7A1-A647-81B1-86B534632FCF}" destId="{C3050F1C-4517-DC42-A64F-7266841AAED9}" srcOrd="0" destOrd="0" presId="urn:microsoft.com/office/officeart/2005/8/layout/orgChart1"/>
    <dgm:cxn modelId="{0A83EE7B-8424-EC41-802E-DAEC67B5FC40}" type="presParOf" srcId="{C3050F1C-4517-DC42-A64F-7266841AAED9}" destId="{D179FA7E-90B5-0347-8410-C09A55EADEB5}" srcOrd="0" destOrd="0" presId="urn:microsoft.com/office/officeart/2005/8/layout/orgChart1"/>
    <dgm:cxn modelId="{4AE330E2-94BE-A74B-AA5E-391D4E7456AF}" type="presParOf" srcId="{C3050F1C-4517-DC42-A64F-7266841AAED9}" destId="{052653F8-6712-644B-BEE3-5B83477D5822}" srcOrd="1" destOrd="0" presId="urn:microsoft.com/office/officeart/2005/8/layout/orgChart1"/>
    <dgm:cxn modelId="{2E49DB9D-0201-CA47-9F7C-2B990B2147FA}" type="presParOf" srcId="{A35CEE4D-B7A1-A647-81B1-86B534632FCF}" destId="{44D9A6E3-50A1-BA42-8944-1F6A1A49B02E}" srcOrd="1" destOrd="0" presId="urn:microsoft.com/office/officeart/2005/8/layout/orgChart1"/>
    <dgm:cxn modelId="{76169471-0158-AB4E-8F05-B287E5C883E4}" type="presParOf" srcId="{A35CEE4D-B7A1-A647-81B1-86B534632FCF}" destId="{FDC62826-994B-B648-811F-A10BF38793C9}" srcOrd="2" destOrd="0" presId="urn:microsoft.com/office/officeart/2005/8/layout/orgChart1"/>
    <dgm:cxn modelId="{C229F766-2467-4B41-96F0-144AE80F9A05}" type="presParOf" srcId="{FF7DB40A-97A2-E749-9517-781AA647DE35}" destId="{FD7344E4-5118-2940-A03A-169ED6CD56C9}" srcOrd="4" destOrd="0" presId="urn:microsoft.com/office/officeart/2005/8/layout/orgChart1"/>
    <dgm:cxn modelId="{21FE0170-414E-794E-B100-AC0B3D0971C3}" type="presParOf" srcId="{FF7DB40A-97A2-E749-9517-781AA647DE35}" destId="{6476E510-EEC5-C644-AC29-424B10B8E308}" srcOrd="5" destOrd="0" presId="urn:microsoft.com/office/officeart/2005/8/layout/orgChart1"/>
    <dgm:cxn modelId="{3A0569AF-10A3-C841-B89D-C4F5F1EDC5A4}" type="presParOf" srcId="{6476E510-EEC5-C644-AC29-424B10B8E308}" destId="{70B61EE1-32C8-6B4B-8392-509D4ABAF062}" srcOrd="0" destOrd="0" presId="urn:microsoft.com/office/officeart/2005/8/layout/orgChart1"/>
    <dgm:cxn modelId="{1735FDA2-68C6-6C44-9EC7-081C023E1365}" type="presParOf" srcId="{70B61EE1-32C8-6B4B-8392-509D4ABAF062}" destId="{9475A2ED-A475-794B-95F3-F987557CE040}" srcOrd="0" destOrd="0" presId="urn:microsoft.com/office/officeart/2005/8/layout/orgChart1"/>
    <dgm:cxn modelId="{E72BCC64-396F-7449-A166-B8C8BB3DF4E1}" type="presParOf" srcId="{70B61EE1-32C8-6B4B-8392-509D4ABAF062}" destId="{DB3569F0-F325-D348-B7FA-AE8C0F113B8A}" srcOrd="1" destOrd="0" presId="urn:microsoft.com/office/officeart/2005/8/layout/orgChart1"/>
    <dgm:cxn modelId="{BCFAA02A-24C4-D449-A015-67BB8CD55B1B}" type="presParOf" srcId="{6476E510-EEC5-C644-AC29-424B10B8E308}" destId="{B7498F20-8BEB-BD4B-92C6-F284B6C80486}" srcOrd="1" destOrd="0" presId="urn:microsoft.com/office/officeart/2005/8/layout/orgChart1"/>
    <dgm:cxn modelId="{349F01CA-BE9F-E44C-8941-6A219CDAA150}" type="presParOf" srcId="{6476E510-EEC5-C644-AC29-424B10B8E308}" destId="{51D177F5-549D-D74B-98F6-725DEF9B7E59}" srcOrd="2" destOrd="0" presId="urn:microsoft.com/office/officeart/2005/8/layout/orgChart1"/>
    <dgm:cxn modelId="{C77F87EF-2F35-CA44-9FA6-DF1B41F992A1}" type="presParOf" srcId="{AC0B72F8-040C-B645-A51F-5BCA2AA737A7}" destId="{5AA5CC97-B30C-7A4D-9EFD-A3FD53CA6446}" srcOrd="2" destOrd="0" presId="urn:microsoft.com/office/officeart/2005/8/layout/orgChart1"/>
    <dgm:cxn modelId="{42ACDE0B-6265-A647-A844-E5326FBB7813}" type="presParOf" srcId="{41609822-7E47-134A-BE9E-39AF0679DFA7}" destId="{EA80C67B-9F27-AC49-8CCB-29E51B1C52FC}" srcOrd="2" destOrd="0" presId="urn:microsoft.com/office/officeart/2005/8/layout/orgChart1"/>
    <dgm:cxn modelId="{C752AB6E-25E7-7B40-973B-C13321F5913A}" type="presParOf" srcId="{41609822-7E47-134A-BE9E-39AF0679DFA7}" destId="{141444A6-0215-9F40-8459-E5F86413C262}" srcOrd="3" destOrd="0" presId="urn:microsoft.com/office/officeart/2005/8/layout/orgChart1"/>
    <dgm:cxn modelId="{CA5E488A-6F64-954E-996D-10579285F47D}" type="presParOf" srcId="{141444A6-0215-9F40-8459-E5F86413C262}" destId="{E3D3ED66-C787-2348-B422-F43713C561E1}" srcOrd="0" destOrd="0" presId="urn:microsoft.com/office/officeart/2005/8/layout/orgChart1"/>
    <dgm:cxn modelId="{9BF1D824-B4A7-1740-9013-62BBE62BBED4}" type="presParOf" srcId="{E3D3ED66-C787-2348-B422-F43713C561E1}" destId="{B7300646-18C7-374D-92D3-57D50FA33BD5}" srcOrd="0" destOrd="0" presId="urn:microsoft.com/office/officeart/2005/8/layout/orgChart1"/>
    <dgm:cxn modelId="{B7AE287B-6F89-7449-87AE-817B89CAAD19}" type="presParOf" srcId="{E3D3ED66-C787-2348-B422-F43713C561E1}" destId="{4A495147-2019-004A-8B53-66420D62A7CB}" srcOrd="1" destOrd="0" presId="urn:microsoft.com/office/officeart/2005/8/layout/orgChart1"/>
    <dgm:cxn modelId="{8DEAEDC5-F92C-4C4B-A418-921396B14A83}" type="presParOf" srcId="{141444A6-0215-9F40-8459-E5F86413C262}" destId="{C2149771-06AA-0045-8A16-F8FC62144CEC}" srcOrd="1" destOrd="0" presId="urn:microsoft.com/office/officeart/2005/8/layout/orgChart1"/>
    <dgm:cxn modelId="{A8D00338-52EF-DA49-8F9A-30FA5228269A}" type="presParOf" srcId="{C2149771-06AA-0045-8A16-F8FC62144CEC}" destId="{A593186B-159C-7345-91AF-21343EC395BD}" srcOrd="0" destOrd="0" presId="urn:microsoft.com/office/officeart/2005/8/layout/orgChart1"/>
    <dgm:cxn modelId="{3AD52CDD-0E72-DF44-BDEE-0F6178CAA34F}" type="presParOf" srcId="{C2149771-06AA-0045-8A16-F8FC62144CEC}" destId="{51F6BCAD-8DED-DC40-AC02-8855D87CA433}" srcOrd="1" destOrd="0" presId="urn:microsoft.com/office/officeart/2005/8/layout/orgChart1"/>
    <dgm:cxn modelId="{F785B0B2-0EED-B647-8CB2-7848A5B2B941}" type="presParOf" srcId="{51F6BCAD-8DED-DC40-AC02-8855D87CA433}" destId="{6E8A6D81-283E-564B-AF1A-5C7E942FB33D}" srcOrd="0" destOrd="0" presId="urn:microsoft.com/office/officeart/2005/8/layout/orgChart1"/>
    <dgm:cxn modelId="{BA846876-AC0D-594E-BCB0-3007D83D1627}" type="presParOf" srcId="{6E8A6D81-283E-564B-AF1A-5C7E942FB33D}" destId="{D8CD7DA3-165C-004A-9637-4E7FA67B3447}" srcOrd="0" destOrd="0" presId="urn:microsoft.com/office/officeart/2005/8/layout/orgChart1"/>
    <dgm:cxn modelId="{386BEE50-AC4B-FC4F-BA32-C7D7BCD39A6A}" type="presParOf" srcId="{6E8A6D81-283E-564B-AF1A-5C7E942FB33D}" destId="{4BCFE16E-9A35-3849-930C-4EA1446FE3F9}" srcOrd="1" destOrd="0" presId="urn:microsoft.com/office/officeart/2005/8/layout/orgChart1"/>
    <dgm:cxn modelId="{4340FCBD-D912-BB40-8DA2-D9F9E1AAEF33}" type="presParOf" srcId="{51F6BCAD-8DED-DC40-AC02-8855D87CA433}" destId="{0814070C-8F3C-4A42-BF45-F7DD65801B2E}" srcOrd="1" destOrd="0" presId="urn:microsoft.com/office/officeart/2005/8/layout/orgChart1"/>
    <dgm:cxn modelId="{FCC7D611-B252-2A4F-8F4F-B5992CF0519A}" type="presParOf" srcId="{0814070C-8F3C-4A42-BF45-F7DD65801B2E}" destId="{DDF70E3E-A754-F445-B34D-2B3D3A2D6E1E}" srcOrd="0" destOrd="0" presId="urn:microsoft.com/office/officeart/2005/8/layout/orgChart1"/>
    <dgm:cxn modelId="{5B9C59A3-6EE7-5E4C-9044-4FB8E3619DFC}" type="presParOf" srcId="{0814070C-8F3C-4A42-BF45-F7DD65801B2E}" destId="{ABF0C76B-0B37-6A49-B238-097062746A04}" srcOrd="1" destOrd="0" presId="urn:microsoft.com/office/officeart/2005/8/layout/orgChart1"/>
    <dgm:cxn modelId="{3C3D7006-E9AC-7A41-ACD6-68E8893C7B50}" type="presParOf" srcId="{ABF0C76B-0B37-6A49-B238-097062746A04}" destId="{9D564A79-ABBC-3D48-9068-8478CAA6D118}" srcOrd="0" destOrd="0" presId="urn:microsoft.com/office/officeart/2005/8/layout/orgChart1"/>
    <dgm:cxn modelId="{14593404-12C7-4042-AC09-2EC3B79BF309}" type="presParOf" srcId="{9D564A79-ABBC-3D48-9068-8478CAA6D118}" destId="{625AE8E7-AB1A-044E-ACE7-A8B9DFDA3A10}" srcOrd="0" destOrd="0" presId="urn:microsoft.com/office/officeart/2005/8/layout/orgChart1"/>
    <dgm:cxn modelId="{425DDD29-F3CD-6C4E-A73B-84D16D397208}" type="presParOf" srcId="{9D564A79-ABBC-3D48-9068-8478CAA6D118}" destId="{9DD51FB8-764A-A64E-8116-7C3D65FA2CD7}" srcOrd="1" destOrd="0" presId="urn:microsoft.com/office/officeart/2005/8/layout/orgChart1"/>
    <dgm:cxn modelId="{A0DD0A7B-3C66-6F42-9477-1ACF3FD483A0}" type="presParOf" srcId="{ABF0C76B-0B37-6A49-B238-097062746A04}" destId="{3FFA5467-F492-0D4F-9EF2-878CB00E3378}" srcOrd="1" destOrd="0" presId="urn:microsoft.com/office/officeart/2005/8/layout/orgChart1"/>
    <dgm:cxn modelId="{BDED768E-2B9E-9F4E-8C5B-2B6233D00CBE}" type="presParOf" srcId="{ABF0C76B-0B37-6A49-B238-097062746A04}" destId="{72303DFA-10D0-0046-8AEF-4C92D4D79E22}" srcOrd="2" destOrd="0" presId="urn:microsoft.com/office/officeart/2005/8/layout/orgChart1"/>
    <dgm:cxn modelId="{26169907-5600-1E43-A336-3A0313127ACE}" type="presParOf" srcId="{0814070C-8F3C-4A42-BF45-F7DD65801B2E}" destId="{7EDC77A2-034E-E54A-9A30-3771EEA2794A}" srcOrd="2" destOrd="0" presId="urn:microsoft.com/office/officeart/2005/8/layout/orgChart1"/>
    <dgm:cxn modelId="{59A4763C-EB6B-7143-ADFC-010E3FDA21CC}" type="presParOf" srcId="{0814070C-8F3C-4A42-BF45-F7DD65801B2E}" destId="{92E6320D-60C2-7E42-A569-588C7D6C170D}" srcOrd="3" destOrd="0" presId="urn:microsoft.com/office/officeart/2005/8/layout/orgChart1"/>
    <dgm:cxn modelId="{5C2981BF-83D9-3448-983B-E69DB0B566E4}" type="presParOf" srcId="{92E6320D-60C2-7E42-A569-588C7D6C170D}" destId="{04FF77F4-6B57-B14F-86B7-2122BDB4E3B0}" srcOrd="0" destOrd="0" presId="urn:microsoft.com/office/officeart/2005/8/layout/orgChart1"/>
    <dgm:cxn modelId="{E8CD6DE5-25D8-DF48-84C7-384E3C1C3B15}" type="presParOf" srcId="{04FF77F4-6B57-B14F-86B7-2122BDB4E3B0}" destId="{856117A8-C060-5A4C-97BA-085149074BAC}" srcOrd="0" destOrd="0" presId="urn:microsoft.com/office/officeart/2005/8/layout/orgChart1"/>
    <dgm:cxn modelId="{23698D33-8E83-C44D-A27D-C256EE1BE802}" type="presParOf" srcId="{04FF77F4-6B57-B14F-86B7-2122BDB4E3B0}" destId="{F7B826B0-2785-A343-BE7B-6063F1452283}" srcOrd="1" destOrd="0" presId="urn:microsoft.com/office/officeart/2005/8/layout/orgChart1"/>
    <dgm:cxn modelId="{BE2C7D06-3CC9-6F46-AD44-B3944D156ABB}" type="presParOf" srcId="{92E6320D-60C2-7E42-A569-588C7D6C170D}" destId="{0952A137-A0DB-3649-B33C-5FC6441139F1}" srcOrd="1" destOrd="0" presId="urn:microsoft.com/office/officeart/2005/8/layout/orgChart1"/>
    <dgm:cxn modelId="{76D422E1-4D08-954F-B8AD-A4776A0019AA}" type="presParOf" srcId="{92E6320D-60C2-7E42-A569-588C7D6C170D}" destId="{5E4A7F69-8324-2F47-99F2-DA81BBC6CA7C}" srcOrd="2" destOrd="0" presId="urn:microsoft.com/office/officeart/2005/8/layout/orgChart1"/>
    <dgm:cxn modelId="{559830E9-82CB-C049-BF93-86FF5EBDFF93}" type="presParOf" srcId="{51F6BCAD-8DED-DC40-AC02-8855D87CA433}" destId="{98EB6D9E-CA7D-DA47-A961-68CBF0B02C02}" srcOrd="2" destOrd="0" presId="urn:microsoft.com/office/officeart/2005/8/layout/orgChart1"/>
    <dgm:cxn modelId="{82B9E879-3536-4E4D-B3A9-B7C34F636431}" type="presParOf" srcId="{C2149771-06AA-0045-8A16-F8FC62144CEC}" destId="{F5355A55-3353-194C-93CC-7E5A28085816}" srcOrd="2" destOrd="0" presId="urn:microsoft.com/office/officeart/2005/8/layout/orgChart1"/>
    <dgm:cxn modelId="{68784E1B-0AF2-AE46-9384-C76F9D9E23C7}" type="presParOf" srcId="{C2149771-06AA-0045-8A16-F8FC62144CEC}" destId="{C6D8A8F3-B765-804B-B57D-F7E72BAD2F74}" srcOrd="3" destOrd="0" presId="urn:microsoft.com/office/officeart/2005/8/layout/orgChart1"/>
    <dgm:cxn modelId="{78B45D45-EEF0-304B-ABEE-669A67518239}" type="presParOf" srcId="{C6D8A8F3-B765-804B-B57D-F7E72BAD2F74}" destId="{7D0403C0-B8EA-D747-9E78-3F871682695E}" srcOrd="0" destOrd="0" presId="urn:microsoft.com/office/officeart/2005/8/layout/orgChart1"/>
    <dgm:cxn modelId="{574FAF31-C2DA-0349-A8BF-8AE6643C9CF0}" type="presParOf" srcId="{7D0403C0-B8EA-D747-9E78-3F871682695E}" destId="{9B9BAADF-438F-5F44-A7AD-4D7691E41C32}" srcOrd="0" destOrd="0" presId="urn:microsoft.com/office/officeart/2005/8/layout/orgChart1"/>
    <dgm:cxn modelId="{FA02B630-A80F-3E47-BB44-B9849CE05F2B}" type="presParOf" srcId="{7D0403C0-B8EA-D747-9E78-3F871682695E}" destId="{4C67F90A-FD7B-B443-89B7-EDB0D38AB958}" srcOrd="1" destOrd="0" presId="urn:microsoft.com/office/officeart/2005/8/layout/orgChart1"/>
    <dgm:cxn modelId="{97DC1DF4-2463-9F41-BD3E-197E47805EFF}" type="presParOf" srcId="{C6D8A8F3-B765-804B-B57D-F7E72BAD2F74}" destId="{DB261756-21FA-9C48-86BC-0C9B0692F8CB}" srcOrd="1" destOrd="0" presId="urn:microsoft.com/office/officeart/2005/8/layout/orgChart1"/>
    <dgm:cxn modelId="{7301F87D-F580-E544-8AB5-9536A05E7D3F}" type="presParOf" srcId="{DB261756-21FA-9C48-86BC-0C9B0692F8CB}" destId="{C277D0F6-6197-9A4C-A636-7D669A7F8CE1}" srcOrd="0" destOrd="0" presId="urn:microsoft.com/office/officeart/2005/8/layout/orgChart1"/>
    <dgm:cxn modelId="{972E880F-0F4F-254F-AE9C-4CD64B9C197B}" type="presParOf" srcId="{DB261756-21FA-9C48-86BC-0C9B0692F8CB}" destId="{D8D5EC3C-1A13-BF49-828C-F897809A9DCC}" srcOrd="1" destOrd="0" presId="urn:microsoft.com/office/officeart/2005/8/layout/orgChart1"/>
    <dgm:cxn modelId="{02008E12-53CD-7146-84C8-B1B18B1AFFCD}" type="presParOf" srcId="{D8D5EC3C-1A13-BF49-828C-F897809A9DCC}" destId="{DD6FAB6D-549F-2445-A4DB-717FAB1BA769}" srcOrd="0" destOrd="0" presId="urn:microsoft.com/office/officeart/2005/8/layout/orgChart1"/>
    <dgm:cxn modelId="{0AE6A137-DC65-AF44-BF4F-56AB9764427D}" type="presParOf" srcId="{DD6FAB6D-549F-2445-A4DB-717FAB1BA769}" destId="{0EFD9AD1-3141-D346-986B-D54956360375}" srcOrd="0" destOrd="0" presId="urn:microsoft.com/office/officeart/2005/8/layout/orgChart1"/>
    <dgm:cxn modelId="{D9F88143-D223-FE4E-B534-E76098423B44}" type="presParOf" srcId="{DD6FAB6D-549F-2445-A4DB-717FAB1BA769}" destId="{2A53C04D-ACEA-0C40-B27C-0BBA86CE2961}" srcOrd="1" destOrd="0" presId="urn:microsoft.com/office/officeart/2005/8/layout/orgChart1"/>
    <dgm:cxn modelId="{383CC962-A76C-A84B-9CB5-A5EEACB906EA}" type="presParOf" srcId="{D8D5EC3C-1A13-BF49-828C-F897809A9DCC}" destId="{82AB485E-8416-1A47-AB16-2F0B29403A87}" srcOrd="1" destOrd="0" presId="urn:microsoft.com/office/officeart/2005/8/layout/orgChart1"/>
    <dgm:cxn modelId="{4D925339-00FF-C14E-AC31-4073646671B1}" type="presParOf" srcId="{D8D5EC3C-1A13-BF49-828C-F897809A9DCC}" destId="{1EC6A0D6-7767-AF44-A8B0-1E69268AF748}" srcOrd="2" destOrd="0" presId="urn:microsoft.com/office/officeart/2005/8/layout/orgChart1"/>
    <dgm:cxn modelId="{DDFB9AFC-EEA4-DE41-B82C-56CAEFAB2E04}" type="presParOf" srcId="{DB261756-21FA-9C48-86BC-0C9B0692F8CB}" destId="{9960D384-0705-244D-B81A-12A5428BB49C}" srcOrd="2" destOrd="0" presId="urn:microsoft.com/office/officeart/2005/8/layout/orgChart1"/>
    <dgm:cxn modelId="{F1B59D7D-00C3-714D-AB8D-60D54A0A9719}" type="presParOf" srcId="{DB261756-21FA-9C48-86BC-0C9B0692F8CB}" destId="{9ECD7349-1D0E-1342-8679-F6E8E3C69AFF}" srcOrd="3" destOrd="0" presId="urn:microsoft.com/office/officeart/2005/8/layout/orgChart1"/>
    <dgm:cxn modelId="{14811B14-BBCC-6F42-B011-87D883F2EA8E}" type="presParOf" srcId="{9ECD7349-1D0E-1342-8679-F6E8E3C69AFF}" destId="{837B3231-DAE0-6C48-B0EF-D74D38B308CC}" srcOrd="0" destOrd="0" presId="urn:microsoft.com/office/officeart/2005/8/layout/orgChart1"/>
    <dgm:cxn modelId="{CD3B16B9-97AD-5B4C-BD62-58F34A071C69}" type="presParOf" srcId="{837B3231-DAE0-6C48-B0EF-D74D38B308CC}" destId="{54202F47-2DB4-0A4B-97E8-A76191BBC36D}" srcOrd="0" destOrd="0" presId="urn:microsoft.com/office/officeart/2005/8/layout/orgChart1"/>
    <dgm:cxn modelId="{9A6F6B8A-DFE4-C546-B660-40620BB667FF}" type="presParOf" srcId="{837B3231-DAE0-6C48-B0EF-D74D38B308CC}" destId="{988C195E-40D7-7144-BB8E-23B64BDF2D02}" srcOrd="1" destOrd="0" presId="urn:microsoft.com/office/officeart/2005/8/layout/orgChart1"/>
    <dgm:cxn modelId="{F3A91A1B-53C2-0D42-84C7-79706DD441F3}" type="presParOf" srcId="{9ECD7349-1D0E-1342-8679-F6E8E3C69AFF}" destId="{2C37403B-8A72-934E-B5C1-33A6A26FC8AA}" srcOrd="1" destOrd="0" presId="urn:microsoft.com/office/officeart/2005/8/layout/orgChart1"/>
    <dgm:cxn modelId="{C94BB40F-C45E-7E40-A1CA-6692CCF80B94}" type="presParOf" srcId="{9ECD7349-1D0E-1342-8679-F6E8E3C69AFF}" destId="{FDA442C7-153A-8845-AF40-7D08ADB5A499}" srcOrd="2" destOrd="0" presId="urn:microsoft.com/office/officeart/2005/8/layout/orgChart1"/>
    <dgm:cxn modelId="{A89A75FE-8C01-3F40-B0AC-B8F9E70E7499}" type="presParOf" srcId="{DB261756-21FA-9C48-86BC-0C9B0692F8CB}" destId="{F4787392-079E-EF45-9D3F-DB5681EAE41A}" srcOrd="4" destOrd="0" presId="urn:microsoft.com/office/officeart/2005/8/layout/orgChart1"/>
    <dgm:cxn modelId="{AA61B857-CFE5-3E45-ACAB-D37F3F7FFDC2}" type="presParOf" srcId="{DB261756-21FA-9C48-86BC-0C9B0692F8CB}" destId="{1B8F47DE-167F-D84D-BEE9-DDAC9195468A}" srcOrd="5" destOrd="0" presId="urn:microsoft.com/office/officeart/2005/8/layout/orgChart1"/>
    <dgm:cxn modelId="{08F30027-87DC-9F4E-BFF9-1041B48AE363}" type="presParOf" srcId="{1B8F47DE-167F-D84D-BEE9-DDAC9195468A}" destId="{E08E6496-FCBF-434F-844E-68FDFF0D13BA}" srcOrd="0" destOrd="0" presId="urn:microsoft.com/office/officeart/2005/8/layout/orgChart1"/>
    <dgm:cxn modelId="{048A9F35-6FCE-CF47-AC4D-89B57E192F94}" type="presParOf" srcId="{E08E6496-FCBF-434F-844E-68FDFF0D13BA}" destId="{6B469194-56E5-4A41-BF2E-756F53158454}" srcOrd="0" destOrd="0" presId="urn:microsoft.com/office/officeart/2005/8/layout/orgChart1"/>
    <dgm:cxn modelId="{CD571B2A-C2E3-0B45-AAAB-145B6EF94D5F}" type="presParOf" srcId="{E08E6496-FCBF-434F-844E-68FDFF0D13BA}" destId="{77BCF00B-AD90-B644-A0CD-30273A2536DE}" srcOrd="1" destOrd="0" presId="urn:microsoft.com/office/officeart/2005/8/layout/orgChart1"/>
    <dgm:cxn modelId="{4AA5572A-AFB5-BC4A-BBD2-68C652555380}" type="presParOf" srcId="{1B8F47DE-167F-D84D-BEE9-DDAC9195468A}" destId="{98AA9ED2-98FC-F647-98C2-19DAA060B921}" srcOrd="1" destOrd="0" presId="urn:microsoft.com/office/officeart/2005/8/layout/orgChart1"/>
    <dgm:cxn modelId="{AFACAFB0-901C-A744-B59C-DA67A80ADA41}" type="presParOf" srcId="{1B8F47DE-167F-D84D-BEE9-DDAC9195468A}" destId="{1D12E757-D844-5D4A-8C6B-93E9B350231E}" srcOrd="2" destOrd="0" presId="urn:microsoft.com/office/officeart/2005/8/layout/orgChart1"/>
    <dgm:cxn modelId="{E55D496E-7372-6B49-8D11-B7D32166E98F}" type="presParOf" srcId="{C6D8A8F3-B765-804B-B57D-F7E72BAD2F74}" destId="{D8A84C9E-0558-F64C-9698-FEE828AD15CA}" srcOrd="2" destOrd="0" presId="urn:microsoft.com/office/officeart/2005/8/layout/orgChart1"/>
    <dgm:cxn modelId="{C78CE1D3-12E1-3548-83F3-10533402D1AF}" type="presParOf" srcId="{C2149771-06AA-0045-8A16-F8FC62144CEC}" destId="{ED428A19-6134-2D41-9FBD-A0593CAD67D3}" srcOrd="4" destOrd="0" presId="urn:microsoft.com/office/officeart/2005/8/layout/orgChart1"/>
    <dgm:cxn modelId="{45C2F4BD-E805-0344-AD30-4F999B9D4BC9}" type="presParOf" srcId="{C2149771-06AA-0045-8A16-F8FC62144CEC}" destId="{EAB20A8F-BFA1-2C4C-934F-FF259AEA33AC}" srcOrd="5" destOrd="0" presId="urn:microsoft.com/office/officeart/2005/8/layout/orgChart1"/>
    <dgm:cxn modelId="{63B069FF-20B1-D447-BED0-34A930BEBAFB}" type="presParOf" srcId="{EAB20A8F-BFA1-2C4C-934F-FF259AEA33AC}" destId="{FEFE667E-9B22-2C44-9A7A-234D189FF6C1}" srcOrd="0" destOrd="0" presId="urn:microsoft.com/office/officeart/2005/8/layout/orgChart1"/>
    <dgm:cxn modelId="{C813B821-72D0-3B4D-8867-DE5984C00BF5}" type="presParOf" srcId="{FEFE667E-9B22-2C44-9A7A-234D189FF6C1}" destId="{17766EAA-B62E-D94A-A13E-F7A38BE04C6F}" srcOrd="0" destOrd="0" presId="urn:microsoft.com/office/officeart/2005/8/layout/orgChart1"/>
    <dgm:cxn modelId="{A8A4959D-8E86-E442-BAC2-5EDCF15BFF7C}" type="presParOf" srcId="{FEFE667E-9B22-2C44-9A7A-234D189FF6C1}" destId="{1BD05792-9B89-444F-956C-866AB49FAB22}" srcOrd="1" destOrd="0" presId="urn:microsoft.com/office/officeart/2005/8/layout/orgChart1"/>
    <dgm:cxn modelId="{DEC3895B-1F97-0944-B611-F8C4E9B670C4}" type="presParOf" srcId="{EAB20A8F-BFA1-2C4C-934F-FF259AEA33AC}" destId="{378CA66A-2B6B-F145-98C5-D1A47B9D3B1A}" srcOrd="1" destOrd="0" presId="urn:microsoft.com/office/officeart/2005/8/layout/orgChart1"/>
    <dgm:cxn modelId="{3E99EBD2-D4F9-954E-8831-A324F2EAA4AF}" type="presParOf" srcId="{EAB20A8F-BFA1-2C4C-934F-FF259AEA33AC}" destId="{AD74DEE0-A24D-5E40-8299-7BED3D235C8B}" srcOrd="2" destOrd="0" presId="urn:microsoft.com/office/officeart/2005/8/layout/orgChart1"/>
    <dgm:cxn modelId="{ACF94C53-BD7C-0D43-AC95-3B21D7A8CDCA}" type="presParOf" srcId="{141444A6-0215-9F40-8459-E5F86413C262}" destId="{6A0F3E63-4D20-CD48-88CF-7BF0C7067D2A}" srcOrd="2" destOrd="0" presId="urn:microsoft.com/office/officeart/2005/8/layout/orgChart1"/>
    <dgm:cxn modelId="{A162924F-65AC-8A4E-B9AC-AE3FCF7FD409}" type="presParOf" srcId="{41609822-7E47-134A-BE9E-39AF0679DFA7}" destId="{CFD80213-BB1B-C448-B6F0-3C4A016BD9E4}" srcOrd="4" destOrd="0" presId="urn:microsoft.com/office/officeart/2005/8/layout/orgChart1"/>
    <dgm:cxn modelId="{D2AE44C5-5609-CD4D-BF66-38F64C872D45}" type="presParOf" srcId="{41609822-7E47-134A-BE9E-39AF0679DFA7}" destId="{03916850-39D5-3443-80E0-2FDEBE2FECB4}" srcOrd="5" destOrd="0" presId="urn:microsoft.com/office/officeart/2005/8/layout/orgChart1"/>
    <dgm:cxn modelId="{39C13A28-64E1-E048-8024-D6C2880C0820}" type="presParOf" srcId="{03916850-39D5-3443-80E0-2FDEBE2FECB4}" destId="{46ABEA71-AABF-ED49-8B0B-BFF827587816}" srcOrd="0" destOrd="0" presId="urn:microsoft.com/office/officeart/2005/8/layout/orgChart1"/>
    <dgm:cxn modelId="{16678A54-4C43-544E-8BD9-30E2B82AF154}" type="presParOf" srcId="{46ABEA71-AABF-ED49-8B0B-BFF827587816}" destId="{B1542D1B-E5B3-2343-8364-971A72D05CDF}" srcOrd="0" destOrd="0" presId="urn:microsoft.com/office/officeart/2005/8/layout/orgChart1"/>
    <dgm:cxn modelId="{9A1B600B-5048-A74F-8113-3D9CEC6E9013}" type="presParOf" srcId="{46ABEA71-AABF-ED49-8B0B-BFF827587816}" destId="{68C1C295-7758-C34E-B84F-428D339F3D96}" srcOrd="1" destOrd="0" presId="urn:microsoft.com/office/officeart/2005/8/layout/orgChart1"/>
    <dgm:cxn modelId="{115BB90F-F448-C648-83AA-9BB0D2973BF2}" type="presParOf" srcId="{03916850-39D5-3443-80E0-2FDEBE2FECB4}" destId="{A654A253-D58B-F842-AB91-2DB3998635C6}" srcOrd="1" destOrd="0" presId="urn:microsoft.com/office/officeart/2005/8/layout/orgChart1"/>
    <dgm:cxn modelId="{CBCE4A9B-72DD-4741-ABA4-9727CCDEF451}" type="presParOf" srcId="{A654A253-D58B-F842-AB91-2DB3998635C6}" destId="{615A9133-085E-B34D-B88D-2058874B4E25}" srcOrd="0" destOrd="0" presId="urn:microsoft.com/office/officeart/2005/8/layout/orgChart1"/>
    <dgm:cxn modelId="{727FA4C7-390D-EA49-957E-F71562F8B9A5}" type="presParOf" srcId="{A654A253-D58B-F842-AB91-2DB3998635C6}" destId="{18FA55D5-F4B7-1A40-BAB4-EEEDFF50CE09}" srcOrd="1" destOrd="0" presId="urn:microsoft.com/office/officeart/2005/8/layout/orgChart1"/>
    <dgm:cxn modelId="{B15EA7B4-C078-564F-82A7-791FE6F4F193}" type="presParOf" srcId="{18FA55D5-F4B7-1A40-BAB4-EEEDFF50CE09}" destId="{48BE990B-BFDD-DC4E-804F-70095B4D435A}" srcOrd="0" destOrd="0" presId="urn:microsoft.com/office/officeart/2005/8/layout/orgChart1"/>
    <dgm:cxn modelId="{E90DE7A1-AE4F-CF4B-9892-023DB8FE8A28}" type="presParOf" srcId="{48BE990B-BFDD-DC4E-804F-70095B4D435A}" destId="{7632119D-E434-DB44-9BDA-39D34BE76326}" srcOrd="0" destOrd="0" presId="urn:microsoft.com/office/officeart/2005/8/layout/orgChart1"/>
    <dgm:cxn modelId="{56079B76-FFC5-334E-B475-9B83411F3471}" type="presParOf" srcId="{48BE990B-BFDD-DC4E-804F-70095B4D435A}" destId="{F63CD1A9-DD09-4F4B-8574-798A1399C089}" srcOrd="1" destOrd="0" presId="urn:microsoft.com/office/officeart/2005/8/layout/orgChart1"/>
    <dgm:cxn modelId="{C80C12A3-7CD5-A142-8B7E-15394F434526}" type="presParOf" srcId="{18FA55D5-F4B7-1A40-BAB4-EEEDFF50CE09}" destId="{E83BCB24-777E-3C42-AB53-1D72360E8CAF}" srcOrd="1" destOrd="0" presId="urn:microsoft.com/office/officeart/2005/8/layout/orgChart1"/>
    <dgm:cxn modelId="{A7986DDF-7B93-4F4A-91A5-1C64FEE4EA72}" type="presParOf" srcId="{18FA55D5-F4B7-1A40-BAB4-EEEDFF50CE09}" destId="{74DD60C1-FD5F-7841-9186-3DF387515A30}" srcOrd="2" destOrd="0" presId="urn:microsoft.com/office/officeart/2005/8/layout/orgChart1"/>
    <dgm:cxn modelId="{ACF53A86-F5B0-6243-9433-90CD791B8017}" type="presParOf" srcId="{A654A253-D58B-F842-AB91-2DB3998635C6}" destId="{90E99F66-6963-CF4E-98CB-527EAF84B10D}" srcOrd="2" destOrd="0" presId="urn:microsoft.com/office/officeart/2005/8/layout/orgChart1"/>
    <dgm:cxn modelId="{88E419A1-5F56-A742-8E57-724EED4671EE}" type="presParOf" srcId="{A654A253-D58B-F842-AB91-2DB3998635C6}" destId="{9EC4FB40-D99C-234A-92B2-E6E50CF1F54D}" srcOrd="3" destOrd="0" presId="urn:microsoft.com/office/officeart/2005/8/layout/orgChart1"/>
    <dgm:cxn modelId="{A518F7B0-C4AC-1D4A-BABB-329233A10131}" type="presParOf" srcId="{9EC4FB40-D99C-234A-92B2-E6E50CF1F54D}" destId="{DEA31D8F-E74D-F54C-A35E-9E8A6672BE62}" srcOrd="0" destOrd="0" presId="urn:microsoft.com/office/officeart/2005/8/layout/orgChart1"/>
    <dgm:cxn modelId="{C954193D-FC6C-B34B-9B20-66B1B08C3ACC}" type="presParOf" srcId="{DEA31D8F-E74D-F54C-A35E-9E8A6672BE62}" destId="{31A82CC1-30FA-3F43-9F80-B2726E3CFFD8}" srcOrd="0" destOrd="0" presId="urn:microsoft.com/office/officeart/2005/8/layout/orgChart1"/>
    <dgm:cxn modelId="{D0734FBC-05D4-8E4E-B977-C35849901F06}" type="presParOf" srcId="{DEA31D8F-E74D-F54C-A35E-9E8A6672BE62}" destId="{A7BCD46B-2ABF-A34F-91B5-7C9D4448400F}" srcOrd="1" destOrd="0" presId="urn:microsoft.com/office/officeart/2005/8/layout/orgChart1"/>
    <dgm:cxn modelId="{BB5EEF48-2D3B-6640-9A33-F3DF90B808FE}" type="presParOf" srcId="{9EC4FB40-D99C-234A-92B2-E6E50CF1F54D}" destId="{9E15F4C6-F7A6-464E-8C2E-7BBAA48F0AE7}" srcOrd="1" destOrd="0" presId="urn:microsoft.com/office/officeart/2005/8/layout/orgChart1"/>
    <dgm:cxn modelId="{91523732-8C7D-7A41-A3B5-43E50573077F}" type="presParOf" srcId="{9EC4FB40-D99C-234A-92B2-E6E50CF1F54D}" destId="{E18FF6F2-4D79-3441-BC4D-09E1E1C2D9CD}" srcOrd="2" destOrd="0" presId="urn:microsoft.com/office/officeart/2005/8/layout/orgChart1"/>
    <dgm:cxn modelId="{EC8524E7-5052-E940-B3A3-5512AB7F2CB7}" type="presParOf" srcId="{03916850-39D5-3443-80E0-2FDEBE2FECB4}" destId="{5CA9F755-2CCA-4B4B-84BA-E7CE18B78FF1}" srcOrd="2" destOrd="0" presId="urn:microsoft.com/office/officeart/2005/8/layout/orgChart1"/>
    <dgm:cxn modelId="{399C1978-65FA-4947-8AB6-B78240942BCF}" type="presParOf" srcId="{30D4C8D7-A9EC-ED4F-AC2A-B17F4FD16F8E}" destId="{6239AD10-6DF2-1F4F-BA85-BF587DF7F33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9F66-6963-CF4E-98CB-527EAF84B10D}">
      <dsp:nvSpPr>
        <dsp:cNvPr id="0" name=""/>
        <dsp:cNvSpPr/>
      </dsp:nvSpPr>
      <dsp:spPr>
        <a:xfrm>
          <a:off x="6026775"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A9133-085E-B34D-B88D-2058874B4E25}">
      <dsp:nvSpPr>
        <dsp:cNvPr id="0" name=""/>
        <dsp:cNvSpPr/>
      </dsp:nvSpPr>
      <dsp:spPr>
        <a:xfrm>
          <a:off x="6026775"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80213-BB1B-C448-B6F0-3C4A016BD9E4}">
      <dsp:nvSpPr>
        <dsp:cNvPr id="0" name=""/>
        <dsp:cNvSpPr/>
      </dsp:nvSpPr>
      <dsp:spPr>
        <a:xfrm>
          <a:off x="3826048" y="546015"/>
          <a:ext cx="2636514" cy="228788"/>
        </a:xfrm>
        <a:custGeom>
          <a:avLst/>
          <a:gdLst/>
          <a:ahLst/>
          <a:cxnLst/>
          <a:rect l="0" t="0" r="0" b="0"/>
          <a:pathLst>
            <a:path>
              <a:moveTo>
                <a:pt x="0" y="0"/>
              </a:moveTo>
              <a:lnTo>
                <a:pt x="0" y="114394"/>
              </a:lnTo>
              <a:lnTo>
                <a:pt x="2636514" y="114394"/>
              </a:lnTo>
              <a:lnTo>
                <a:pt x="2636514"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28A19-6134-2D41-9FBD-A0593CAD67D3}">
      <dsp:nvSpPr>
        <dsp:cNvPr id="0" name=""/>
        <dsp:cNvSpPr/>
      </dsp:nvSpPr>
      <dsp:spPr>
        <a:xfrm>
          <a:off x="4098415" y="1319538"/>
          <a:ext cx="1318257" cy="228788"/>
        </a:xfrm>
        <a:custGeom>
          <a:avLst/>
          <a:gdLst/>
          <a:ahLst/>
          <a:cxnLst/>
          <a:rect l="0" t="0" r="0" b="0"/>
          <a:pathLst>
            <a:path>
              <a:moveTo>
                <a:pt x="0" y="0"/>
              </a:moveTo>
              <a:lnTo>
                <a:pt x="0" y="114394"/>
              </a:lnTo>
              <a:lnTo>
                <a:pt x="1318257" y="114394"/>
              </a:lnTo>
              <a:lnTo>
                <a:pt x="1318257"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7392-079E-EF45-9D3F-DB5681EAE41A}">
      <dsp:nvSpPr>
        <dsp:cNvPr id="0" name=""/>
        <dsp:cNvSpPr/>
      </dsp:nvSpPr>
      <dsp:spPr>
        <a:xfrm>
          <a:off x="3662628" y="2093061"/>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0D384-0705-244D-B81A-12A5428BB49C}">
      <dsp:nvSpPr>
        <dsp:cNvPr id="0" name=""/>
        <dsp:cNvSpPr/>
      </dsp:nvSpPr>
      <dsp:spPr>
        <a:xfrm>
          <a:off x="3662628"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7D0F6-6197-9A4C-A636-7D669A7F8CE1}">
      <dsp:nvSpPr>
        <dsp:cNvPr id="0" name=""/>
        <dsp:cNvSpPr/>
      </dsp:nvSpPr>
      <dsp:spPr>
        <a:xfrm>
          <a:off x="3662628"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55A55-3353-194C-93CC-7E5A28085816}">
      <dsp:nvSpPr>
        <dsp:cNvPr id="0" name=""/>
        <dsp:cNvSpPr/>
      </dsp:nvSpPr>
      <dsp:spPr>
        <a:xfrm>
          <a:off x="4052695" y="1319538"/>
          <a:ext cx="91440" cy="228788"/>
        </a:xfrm>
        <a:custGeom>
          <a:avLst/>
          <a:gdLst/>
          <a:ahLst/>
          <a:cxnLst/>
          <a:rect l="0" t="0" r="0" b="0"/>
          <a:pathLst>
            <a:path>
              <a:moveTo>
                <a:pt x="45720" y="0"/>
              </a:moveTo>
              <a:lnTo>
                <a:pt x="4572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C77A2-034E-E54A-9A30-3771EEA2794A}">
      <dsp:nvSpPr>
        <dsp:cNvPr id="0" name=""/>
        <dsp:cNvSpPr/>
      </dsp:nvSpPr>
      <dsp:spPr>
        <a:xfrm>
          <a:off x="2344370" y="2093061"/>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70E3E-A754-F445-B34D-2B3D3A2D6E1E}">
      <dsp:nvSpPr>
        <dsp:cNvPr id="0" name=""/>
        <dsp:cNvSpPr/>
      </dsp:nvSpPr>
      <dsp:spPr>
        <a:xfrm>
          <a:off x="2344370" y="2093061"/>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186B-159C-7345-91AF-21343EC395BD}">
      <dsp:nvSpPr>
        <dsp:cNvPr id="0" name=""/>
        <dsp:cNvSpPr/>
      </dsp:nvSpPr>
      <dsp:spPr>
        <a:xfrm>
          <a:off x="2780158" y="1319538"/>
          <a:ext cx="1318257" cy="228788"/>
        </a:xfrm>
        <a:custGeom>
          <a:avLst/>
          <a:gdLst/>
          <a:ahLst/>
          <a:cxnLst/>
          <a:rect l="0" t="0" r="0" b="0"/>
          <a:pathLst>
            <a:path>
              <a:moveTo>
                <a:pt x="1318257" y="0"/>
              </a:moveTo>
              <a:lnTo>
                <a:pt x="1318257" y="114394"/>
              </a:lnTo>
              <a:lnTo>
                <a:pt x="0" y="114394"/>
              </a:lnTo>
              <a:lnTo>
                <a:pt x="0" y="2287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0C67B-9F27-AC49-8CCB-29E51B1C52FC}">
      <dsp:nvSpPr>
        <dsp:cNvPr id="0" name=""/>
        <dsp:cNvSpPr/>
      </dsp:nvSpPr>
      <dsp:spPr>
        <a:xfrm>
          <a:off x="3826048" y="546015"/>
          <a:ext cx="272367" cy="228788"/>
        </a:xfrm>
        <a:custGeom>
          <a:avLst/>
          <a:gdLst/>
          <a:ahLst/>
          <a:cxnLst/>
          <a:rect l="0" t="0" r="0" b="0"/>
          <a:pathLst>
            <a:path>
              <a:moveTo>
                <a:pt x="0" y="0"/>
              </a:moveTo>
              <a:lnTo>
                <a:pt x="0" y="114394"/>
              </a:lnTo>
              <a:lnTo>
                <a:pt x="272367" y="114394"/>
              </a:lnTo>
              <a:lnTo>
                <a:pt x="272367"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344E4-5118-2940-A03A-169ED6CD56C9}">
      <dsp:nvSpPr>
        <dsp:cNvPr id="0" name=""/>
        <dsp:cNvSpPr/>
      </dsp:nvSpPr>
      <dsp:spPr>
        <a:xfrm>
          <a:off x="753746" y="1319538"/>
          <a:ext cx="163420" cy="2048201"/>
        </a:xfrm>
        <a:custGeom>
          <a:avLst/>
          <a:gdLst/>
          <a:ahLst/>
          <a:cxnLst/>
          <a:rect l="0" t="0" r="0" b="0"/>
          <a:pathLst>
            <a:path>
              <a:moveTo>
                <a:pt x="0" y="0"/>
              </a:moveTo>
              <a:lnTo>
                <a:pt x="0" y="2048201"/>
              </a:lnTo>
              <a:lnTo>
                <a:pt x="163420" y="2048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E7462-5C40-8F44-A4C5-D8BC1F47D2A5}">
      <dsp:nvSpPr>
        <dsp:cNvPr id="0" name=""/>
        <dsp:cNvSpPr/>
      </dsp:nvSpPr>
      <dsp:spPr>
        <a:xfrm>
          <a:off x="753746" y="1319538"/>
          <a:ext cx="163420" cy="1274678"/>
        </a:xfrm>
        <a:custGeom>
          <a:avLst/>
          <a:gdLst/>
          <a:ahLst/>
          <a:cxnLst/>
          <a:rect l="0" t="0" r="0" b="0"/>
          <a:pathLst>
            <a:path>
              <a:moveTo>
                <a:pt x="0" y="0"/>
              </a:moveTo>
              <a:lnTo>
                <a:pt x="0" y="1274678"/>
              </a:lnTo>
              <a:lnTo>
                <a:pt x="163420" y="127467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1C781-39A1-7240-BD3B-4F870395E9A1}">
      <dsp:nvSpPr>
        <dsp:cNvPr id="0" name=""/>
        <dsp:cNvSpPr/>
      </dsp:nvSpPr>
      <dsp:spPr>
        <a:xfrm>
          <a:off x="753746" y="1319538"/>
          <a:ext cx="163420" cy="501155"/>
        </a:xfrm>
        <a:custGeom>
          <a:avLst/>
          <a:gdLst/>
          <a:ahLst/>
          <a:cxnLst/>
          <a:rect l="0" t="0" r="0" b="0"/>
          <a:pathLst>
            <a:path>
              <a:moveTo>
                <a:pt x="0" y="0"/>
              </a:moveTo>
              <a:lnTo>
                <a:pt x="0" y="501155"/>
              </a:lnTo>
              <a:lnTo>
                <a:pt x="163420" y="5011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2B4F2-F672-DB4E-9ED3-4221B269BB40}">
      <dsp:nvSpPr>
        <dsp:cNvPr id="0" name=""/>
        <dsp:cNvSpPr/>
      </dsp:nvSpPr>
      <dsp:spPr>
        <a:xfrm>
          <a:off x="1189534" y="546015"/>
          <a:ext cx="2636514" cy="228788"/>
        </a:xfrm>
        <a:custGeom>
          <a:avLst/>
          <a:gdLst/>
          <a:ahLst/>
          <a:cxnLst/>
          <a:rect l="0" t="0" r="0" b="0"/>
          <a:pathLst>
            <a:path>
              <a:moveTo>
                <a:pt x="2636514" y="0"/>
              </a:moveTo>
              <a:lnTo>
                <a:pt x="2636514" y="114394"/>
              </a:lnTo>
              <a:lnTo>
                <a:pt x="0" y="114394"/>
              </a:lnTo>
              <a:lnTo>
                <a:pt x="0" y="2287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5A0E3-A8B8-BD47-A3DC-57B7996CD5BA}">
      <dsp:nvSpPr>
        <dsp:cNvPr id="0" name=""/>
        <dsp:cNvSpPr/>
      </dsp:nvSpPr>
      <dsp:spPr>
        <a:xfrm>
          <a:off x="3281314" y="1281"/>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Réfection cafétéria</a:t>
          </a:r>
        </a:p>
      </dsp:txBody>
      <dsp:txXfrm>
        <a:off x="3281314" y="1281"/>
        <a:ext cx="1089468" cy="544734"/>
      </dsp:txXfrm>
    </dsp:sp>
    <dsp:sp modelId="{0CC9A7CD-311F-2D44-B467-4D66B66DDD4C}">
      <dsp:nvSpPr>
        <dsp:cNvPr id="0" name=""/>
        <dsp:cNvSpPr/>
      </dsp:nvSpPr>
      <dsp:spPr>
        <a:xfrm>
          <a:off x="644799"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Préparation travaux</a:t>
          </a:r>
        </a:p>
      </dsp:txBody>
      <dsp:txXfrm>
        <a:off x="644799" y="774804"/>
        <a:ext cx="1089468" cy="544734"/>
      </dsp:txXfrm>
    </dsp:sp>
    <dsp:sp modelId="{2FC3DDE0-EB14-584B-B399-C305C4540A92}">
      <dsp:nvSpPr>
        <dsp:cNvPr id="0" name=""/>
        <dsp:cNvSpPr/>
      </dsp:nvSpPr>
      <dsp:spPr>
        <a:xfrm>
          <a:off x="917166"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Mettre en soumission</a:t>
          </a:r>
        </a:p>
      </dsp:txBody>
      <dsp:txXfrm>
        <a:off x="917166" y="1548326"/>
        <a:ext cx="1089468" cy="544734"/>
      </dsp:txXfrm>
    </dsp:sp>
    <dsp:sp modelId="{D179FA7E-90B5-0347-8410-C09A55EADEB5}">
      <dsp:nvSpPr>
        <dsp:cNvPr id="0" name=""/>
        <dsp:cNvSpPr/>
      </dsp:nvSpPr>
      <dsp:spPr>
        <a:xfrm>
          <a:off x="917166"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Engager entreprises</a:t>
          </a:r>
        </a:p>
      </dsp:txBody>
      <dsp:txXfrm>
        <a:off x="917166" y="2321849"/>
        <a:ext cx="1089468" cy="544734"/>
      </dsp:txXfrm>
    </dsp:sp>
    <dsp:sp modelId="{9475A2ED-A475-794B-95F3-F987557CE040}">
      <dsp:nvSpPr>
        <dsp:cNvPr id="0" name=""/>
        <dsp:cNvSpPr/>
      </dsp:nvSpPr>
      <dsp:spPr>
        <a:xfrm>
          <a:off x="917166"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917166" y="3095372"/>
        <a:ext cx="1089468" cy="544734"/>
      </dsp:txXfrm>
    </dsp:sp>
    <dsp:sp modelId="{B7300646-18C7-374D-92D3-57D50FA33BD5}">
      <dsp:nvSpPr>
        <dsp:cNvPr id="0" name=""/>
        <dsp:cNvSpPr/>
      </dsp:nvSpPr>
      <dsp:spPr>
        <a:xfrm>
          <a:off x="3553681"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Réalisation travaux</a:t>
          </a:r>
        </a:p>
      </dsp:txBody>
      <dsp:txXfrm>
        <a:off x="3553681" y="774804"/>
        <a:ext cx="1089468" cy="544734"/>
      </dsp:txXfrm>
    </dsp:sp>
    <dsp:sp modelId="{D8CD7DA3-165C-004A-9637-4E7FA67B3447}">
      <dsp:nvSpPr>
        <dsp:cNvPr id="0" name=""/>
        <dsp:cNvSpPr/>
      </dsp:nvSpPr>
      <dsp:spPr>
        <a:xfrm>
          <a:off x="2235424"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a:t>
          </a:r>
        </a:p>
      </dsp:txBody>
      <dsp:txXfrm>
        <a:off x="2235424" y="1548326"/>
        <a:ext cx="1089468" cy="544734"/>
      </dsp:txXfrm>
    </dsp:sp>
    <dsp:sp modelId="{625AE8E7-AB1A-044E-ACE7-A8B9DFDA3A10}">
      <dsp:nvSpPr>
        <dsp:cNvPr id="0" name=""/>
        <dsp:cNvSpPr/>
      </dsp:nvSpPr>
      <dsp:spPr>
        <a:xfrm>
          <a:off x="2507791"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 murs</a:t>
          </a:r>
        </a:p>
      </dsp:txBody>
      <dsp:txXfrm>
        <a:off x="2507791" y="2321849"/>
        <a:ext cx="1089468" cy="544734"/>
      </dsp:txXfrm>
    </dsp:sp>
    <dsp:sp modelId="{856117A8-C060-5A4C-97BA-085149074BAC}">
      <dsp:nvSpPr>
        <dsp:cNvPr id="0" name=""/>
        <dsp:cNvSpPr/>
      </dsp:nvSpPr>
      <dsp:spPr>
        <a:xfrm>
          <a:off x="2507791"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Peindre plafond</a:t>
          </a:r>
        </a:p>
      </dsp:txBody>
      <dsp:txXfrm>
        <a:off x="2507791" y="3095372"/>
        <a:ext cx="1089468" cy="544734"/>
      </dsp:txXfrm>
    </dsp:sp>
    <dsp:sp modelId="{9B9BAADF-438F-5F44-A7AD-4D7691E41C32}">
      <dsp:nvSpPr>
        <dsp:cNvPr id="0" name=""/>
        <dsp:cNvSpPr/>
      </dsp:nvSpPr>
      <dsp:spPr>
        <a:xfrm>
          <a:off x="3553681"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Installer électricité</a:t>
          </a:r>
        </a:p>
      </dsp:txBody>
      <dsp:txXfrm>
        <a:off x="3553681" y="1548326"/>
        <a:ext cx="1089468" cy="544734"/>
      </dsp:txXfrm>
    </dsp:sp>
    <dsp:sp modelId="{0EFD9AD1-3141-D346-986B-D54956360375}">
      <dsp:nvSpPr>
        <dsp:cNvPr id="0" name=""/>
        <dsp:cNvSpPr/>
      </dsp:nvSpPr>
      <dsp:spPr>
        <a:xfrm>
          <a:off x="3826048"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Tirer tubes</a:t>
          </a:r>
        </a:p>
      </dsp:txBody>
      <dsp:txXfrm>
        <a:off x="3826048" y="2321849"/>
        <a:ext cx="1089468" cy="544734"/>
      </dsp:txXfrm>
    </dsp:sp>
    <dsp:sp modelId="{54202F47-2DB4-0A4B-97E8-A76191BBC36D}">
      <dsp:nvSpPr>
        <dsp:cNvPr id="0" name=""/>
        <dsp:cNvSpPr/>
      </dsp:nvSpPr>
      <dsp:spPr>
        <a:xfrm>
          <a:off x="3826048" y="3095372"/>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Poser prises</a:t>
          </a:r>
        </a:p>
      </dsp:txBody>
      <dsp:txXfrm>
        <a:off x="3826048" y="3095372"/>
        <a:ext cx="1089468" cy="544734"/>
      </dsp:txXfrm>
    </dsp:sp>
    <dsp:sp modelId="{6B469194-56E5-4A41-BF2E-756F53158454}">
      <dsp:nvSpPr>
        <dsp:cNvPr id="0" name=""/>
        <dsp:cNvSpPr/>
      </dsp:nvSpPr>
      <dsp:spPr>
        <a:xfrm>
          <a:off x="3826048" y="3868895"/>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Tester installation</a:t>
          </a:r>
        </a:p>
      </dsp:txBody>
      <dsp:txXfrm>
        <a:off x="3826048" y="3868895"/>
        <a:ext cx="1089468" cy="544734"/>
      </dsp:txXfrm>
    </dsp:sp>
    <dsp:sp modelId="{17766EAA-B62E-D94A-A13E-F7A38BE04C6F}">
      <dsp:nvSpPr>
        <dsp:cNvPr id="0" name=""/>
        <dsp:cNvSpPr/>
      </dsp:nvSpPr>
      <dsp:spPr>
        <a:xfrm>
          <a:off x="4871938"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4871938" y="1548326"/>
        <a:ext cx="1089468" cy="544734"/>
      </dsp:txXfrm>
    </dsp:sp>
    <dsp:sp modelId="{B1542D1B-E5B3-2343-8364-971A72D05CDF}">
      <dsp:nvSpPr>
        <dsp:cNvPr id="0" name=""/>
        <dsp:cNvSpPr/>
      </dsp:nvSpPr>
      <dsp:spPr>
        <a:xfrm>
          <a:off x="5917828" y="774804"/>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Inauguration</a:t>
          </a:r>
        </a:p>
      </dsp:txBody>
      <dsp:txXfrm>
        <a:off x="5917828" y="774804"/>
        <a:ext cx="1089468" cy="544734"/>
      </dsp:txXfrm>
    </dsp:sp>
    <dsp:sp modelId="{7632119D-E434-DB44-9BDA-39D34BE76326}">
      <dsp:nvSpPr>
        <dsp:cNvPr id="0" name=""/>
        <dsp:cNvSpPr/>
      </dsp:nvSpPr>
      <dsp:spPr>
        <a:xfrm>
          <a:off x="6190195" y="1548326"/>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Définir invités</a:t>
          </a:r>
        </a:p>
      </dsp:txBody>
      <dsp:txXfrm>
        <a:off x="6190195" y="1548326"/>
        <a:ext cx="1089468" cy="544734"/>
      </dsp:txXfrm>
    </dsp:sp>
    <dsp:sp modelId="{31A82CC1-30FA-3F43-9F80-B2726E3CFFD8}">
      <dsp:nvSpPr>
        <dsp:cNvPr id="0" name=""/>
        <dsp:cNvSpPr/>
      </dsp:nvSpPr>
      <dsp:spPr>
        <a:xfrm>
          <a:off x="6190195" y="2321849"/>
          <a:ext cx="1089468" cy="5447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a:t>...</a:t>
          </a:r>
        </a:p>
      </dsp:txBody>
      <dsp:txXfrm>
        <a:off x="6190195" y="2321849"/>
        <a:ext cx="1089468" cy="544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9F66-6963-CF4E-98CB-527EAF84B10D}">
      <dsp:nvSpPr>
        <dsp:cNvPr id="0" name=""/>
        <dsp:cNvSpPr/>
      </dsp:nvSpPr>
      <dsp:spPr>
        <a:xfrm>
          <a:off x="4139763" y="993467"/>
          <a:ext cx="123066" cy="959917"/>
        </a:xfrm>
        <a:custGeom>
          <a:avLst/>
          <a:gdLst/>
          <a:ahLst/>
          <a:cxnLst/>
          <a:rect l="0" t="0" r="0" b="0"/>
          <a:pathLst>
            <a:path>
              <a:moveTo>
                <a:pt x="0" y="0"/>
              </a:moveTo>
              <a:lnTo>
                <a:pt x="0" y="959917"/>
              </a:lnTo>
              <a:lnTo>
                <a:pt x="123066" y="9599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A9133-085E-B34D-B88D-2058874B4E25}">
      <dsp:nvSpPr>
        <dsp:cNvPr id="0" name=""/>
        <dsp:cNvSpPr/>
      </dsp:nvSpPr>
      <dsp:spPr>
        <a:xfrm>
          <a:off x="4139763" y="993467"/>
          <a:ext cx="123066" cy="377403"/>
        </a:xfrm>
        <a:custGeom>
          <a:avLst/>
          <a:gdLst/>
          <a:ahLst/>
          <a:cxnLst/>
          <a:rect l="0" t="0" r="0" b="0"/>
          <a:pathLst>
            <a:path>
              <a:moveTo>
                <a:pt x="0" y="0"/>
              </a:moveTo>
              <a:lnTo>
                <a:pt x="0" y="377403"/>
              </a:lnTo>
              <a:lnTo>
                <a:pt x="123066" y="377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D80213-BB1B-C448-B6F0-3C4A016BD9E4}">
      <dsp:nvSpPr>
        <dsp:cNvPr id="0" name=""/>
        <dsp:cNvSpPr/>
      </dsp:nvSpPr>
      <dsp:spPr>
        <a:xfrm>
          <a:off x="2482469" y="410953"/>
          <a:ext cx="1985470" cy="172292"/>
        </a:xfrm>
        <a:custGeom>
          <a:avLst/>
          <a:gdLst/>
          <a:ahLst/>
          <a:cxnLst/>
          <a:rect l="0" t="0" r="0" b="0"/>
          <a:pathLst>
            <a:path>
              <a:moveTo>
                <a:pt x="0" y="0"/>
              </a:moveTo>
              <a:lnTo>
                <a:pt x="0" y="86146"/>
              </a:lnTo>
              <a:lnTo>
                <a:pt x="1985470" y="86146"/>
              </a:lnTo>
              <a:lnTo>
                <a:pt x="1985470" y="172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428A19-6134-2D41-9FBD-A0593CAD67D3}">
      <dsp:nvSpPr>
        <dsp:cNvPr id="0" name=""/>
        <dsp:cNvSpPr/>
      </dsp:nvSpPr>
      <dsp:spPr>
        <a:xfrm>
          <a:off x="2687580" y="993467"/>
          <a:ext cx="992735" cy="172292"/>
        </a:xfrm>
        <a:custGeom>
          <a:avLst/>
          <a:gdLst/>
          <a:ahLst/>
          <a:cxnLst/>
          <a:rect l="0" t="0" r="0" b="0"/>
          <a:pathLst>
            <a:path>
              <a:moveTo>
                <a:pt x="0" y="0"/>
              </a:moveTo>
              <a:lnTo>
                <a:pt x="0" y="86146"/>
              </a:lnTo>
              <a:lnTo>
                <a:pt x="992735" y="86146"/>
              </a:lnTo>
              <a:lnTo>
                <a:pt x="992735" y="172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7392-079E-EF45-9D3F-DB5681EAE41A}">
      <dsp:nvSpPr>
        <dsp:cNvPr id="0" name=""/>
        <dsp:cNvSpPr/>
      </dsp:nvSpPr>
      <dsp:spPr>
        <a:xfrm>
          <a:off x="2359403" y="1575982"/>
          <a:ext cx="123066" cy="1542431"/>
        </a:xfrm>
        <a:custGeom>
          <a:avLst/>
          <a:gdLst/>
          <a:ahLst/>
          <a:cxnLst/>
          <a:rect l="0" t="0" r="0" b="0"/>
          <a:pathLst>
            <a:path>
              <a:moveTo>
                <a:pt x="0" y="0"/>
              </a:moveTo>
              <a:lnTo>
                <a:pt x="0" y="1542431"/>
              </a:lnTo>
              <a:lnTo>
                <a:pt x="123066" y="1542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0D384-0705-244D-B81A-12A5428BB49C}">
      <dsp:nvSpPr>
        <dsp:cNvPr id="0" name=""/>
        <dsp:cNvSpPr/>
      </dsp:nvSpPr>
      <dsp:spPr>
        <a:xfrm>
          <a:off x="2359403" y="1575982"/>
          <a:ext cx="123066" cy="959917"/>
        </a:xfrm>
        <a:custGeom>
          <a:avLst/>
          <a:gdLst/>
          <a:ahLst/>
          <a:cxnLst/>
          <a:rect l="0" t="0" r="0" b="0"/>
          <a:pathLst>
            <a:path>
              <a:moveTo>
                <a:pt x="0" y="0"/>
              </a:moveTo>
              <a:lnTo>
                <a:pt x="0" y="959917"/>
              </a:lnTo>
              <a:lnTo>
                <a:pt x="123066" y="9599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7D0F6-6197-9A4C-A636-7D669A7F8CE1}">
      <dsp:nvSpPr>
        <dsp:cNvPr id="0" name=""/>
        <dsp:cNvSpPr/>
      </dsp:nvSpPr>
      <dsp:spPr>
        <a:xfrm>
          <a:off x="2359403" y="1575982"/>
          <a:ext cx="123066" cy="377403"/>
        </a:xfrm>
        <a:custGeom>
          <a:avLst/>
          <a:gdLst/>
          <a:ahLst/>
          <a:cxnLst/>
          <a:rect l="0" t="0" r="0" b="0"/>
          <a:pathLst>
            <a:path>
              <a:moveTo>
                <a:pt x="0" y="0"/>
              </a:moveTo>
              <a:lnTo>
                <a:pt x="0" y="377403"/>
              </a:lnTo>
              <a:lnTo>
                <a:pt x="123066" y="377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355A55-3353-194C-93CC-7E5A28085816}">
      <dsp:nvSpPr>
        <dsp:cNvPr id="0" name=""/>
        <dsp:cNvSpPr/>
      </dsp:nvSpPr>
      <dsp:spPr>
        <a:xfrm>
          <a:off x="2641860" y="993467"/>
          <a:ext cx="91440" cy="172292"/>
        </a:xfrm>
        <a:custGeom>
          <a:avLst/>
          <a:gdLst/>
          <a:ahLst/>
          <a:cxnLst/>
          <a:rect l="0" t="0" r="0" b="0"/>
          <a:pathLst>
            <a:path>
              <a:moveTo>
                <a:pt x="45720" y="0"/>
              </a:moveTo>
              <a:lnTo>
                <a:pt x="45720" y="172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C77A2-034E-E54A-9A30-3771EEA2794A}">
      <dsp:nvSpPr>
        <dsp:cNvPr id="0" name=""/>
        <dsp:cNvSpPr/>
      </dsp:nvSpPr>
      <dsp:spPr>
        <a:xfrm>
          <a:off x="1366667" y="1575982"/>
          <a:ext cx="123066" cy="959917"/>
        </a:xfrm>
        <a:custGeom>
          <a:avLst/>
          <a:gdLst/>
          <a:ahLst/>
          <a:cxnLst/>
          <a:rect l="0" t="0" r="0" b="0"/>
          <a:pathLst>
            <a:path>
              <a:moveTo>
                <a:pt x="0" y="0"/>
              </a:moveTo>
              <a:lnTo>
                <a:pt x="0" y="959917"/>
              </a:lnTo>
              <a:lnTo>
                <a:pt x="123066" y="9599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70E3E-A754-F445-B34D-2B3D3A2D6E1E}">
      <dsp:nvSpPr>
        <dsp:cNvPr id="0" name=""/>
        <dsp:cNvSpPr/>
      </dsp:nvSpPr>
      <dsp:spPr>
        <a:xfrm>
          <a:off x="1366667" y="1575982"/>
          <a:ext cx="123066" cy="377403"/>
        </a:xfrm>
        <a:custGeom>
          <a:avLst/>
          <a:gdLst/>
          <a:ahLst/>
          <a:cxnLst/>
          <a:rect l="0" t="0" r="0" b="0"/>
          <a:pathLst>
            <a:path>
              <a:moveTo>
                <a:pt x="0" y="0"/>
              </a:moveTo>
              <a:lnTo>
                <a:pt x="0" y="377403"/>
              </a:lnTo>
              <a:lnTo>
                <a:pt x="123066" y="377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3186B-159C-7345-91AF-21343EC395BD}">
      <dsp:nvSpPr>
        <dsp:cNvPr id="0" name=""/>
        <dsp:cNvSpPr/>
      </dsp:nvSpPr>
      <dsp:spPr>
        <a:xfrm>
          <a:off x="1694844" y="993467"/>
          <a:ext cx="992735" cy="172292"/>
        </a:xfrm>
        <a:custGeom>
          <a:avLst/>
          <a:gdLst/>
          <a:ahLst/>
          <a:cxnLst/>
          <a:rect l="0" t="0" r="0" b="0"/>
          <a:pathLst>
            <a:path>
              <a:moveTo>
                <a:pt x="992735" y="0"/>
              </a:moveTo>
              <a:lnTo>
                <a:pt x="992735" y="86146"/>
              </a:lnTo>
              <a:lnTo>
                <a:pt x="0" y="86146"/>
              </a:lnTo>
              <a:lnTo>
                <a:pt x="0" y="1722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80C67B-9F27-AC49-8CCB-29E51B1C52FC}">
      <dsp:nvSpPr>
        <dsp:cNvPr id="0" name=""/>
        <dsp:cNvSpPr/>
      </dsp:nvSpPr>
      <dsp:spPr>
        <a:xfrm>
          <a:off x="2482469" y="410953"/>
          <a:ext cx="205110" cy="172292"/>
        </a:xfrm>
        <a:custGeom>
          <a:avLst/>
          <a:gdLst/>
          <a:ahLst/>
          <a:cxnLst/>
          <a:rect l="0" t="0" r="0" b="0"/>
          <a:pathLst>
            <a:path>
              <a:moveTo>
                <a:pt x="0" y="0"/>
              </a:moveTo>
              <a:lnTo>
                <a:pt x="0" y="86146"/>
              </a:lnTo>
              <a:lnTo>
                <a:pt x="205110" y="86146"/>
              </a:lnTo>
              <a:lnTo>
                <a:pt x="205110" y="172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344E4-5118-2940-A03A-169ED6CD56C9}">
      <dsp:nvSpPr>
        <dsp:cNvPr id="0" name=""/>
        <dsp:cNvSpPr/>
      </dsp:nvSpPr>
      <dsp:spPr>
        <a:xfrm>
          <a:off x="168821" y="993467"/>
          <a:ext cx="123066" cy="1542431"/>
        </a:xfrm>
        <a:custGeom>
          <a:avLst/>
          <a:gdLst/>
          <a:ahLst/>
          <a:cxnLst/>
          <a:rect l="0" t="0" r="0" b="0"/>
          <a:pathLst>
            <a:path>
              <a:moveTo>
                <a:pt x="0" y="0"/>
              </a:moveTo>
              <a:lnTo>
                <a:pt x="0" y="1542431"/>
              </a:lnTo>
              <a:lnTo>
                <a:pt x="123066" y="1542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3E7462-5C40-8F44-A4C5-D8BC1F47D2A5}">
      <dsp:nvSpPr>
        <dsp:cNvPr id="0" name=""/>
        <dsp:cNvSpPr/>
      </dsp:nvSpPr>
      <dsp:spPr>
        <a:xfrm>
          <a:off x="168821" y="993467"/>
          <a:ext cx="123066" cy="959917"/>
        </a:xfrm>
        <a:custGeom>
          <a:avLst/>
          <a:gdLst/>
          <a:ahLst/>
          <a:cxnLst/>
          <a:rect l="0" t="0" r="0" b="0"/>
          <a:pathLst>
            <a:path>
              <a:moveTo>
                <a:pt x="0" y="0"/>
              </a:moveTo>
              <a:lnTo>
                <a:pt x="0" y="959917"/>
              </a:lnTo>
              <a:lnTo>
                <a:pt x="123066" y="9599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1C781-39A1-7240-BD3B-4F870395E9A1}">
      <dsp:nvSpPr>
        <dsp:cNvPr id="0" name=""/>
        <dsp:cNvSpPr/>
      </dsp:nvSpPr>
      <dsp:spPr>
        <a:xfrm>
          <a:off x="168821" y="993467"/>
          <a:ext cx="123066" cy="377403"/>
        </a:xfrm>
        <a:custGeom>
          <a:avLst/>
          <a:gdLst/>
          <a:ahLst/>
          <a:cxnLst/>
          <a:rect l="0" t="0" r="0" b="0"/>
          <a:pathLst>
            <a:path>
              <a:moveTo>
                <a:pt x="0" y="0"/>
              </a:moveTo>
              <a:lnTo>
                <a:pt x="0" y="377403"/>
              </a:lnTo>
              <a:lnTo>
                <a:pt x="123066" y="377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2B4F2-F672-DB4E-9ED3-4221B269BB40}">
      <dsp:nvSpPr>
        <dsp:cNvPr id="0" name=""/>
        <dsp:cNvSpPr/>
      </dsp:nvSpPr>
      <dsp:spPr>
        <a:xfrm>
          <a:off x="496998" y="410953"/>
          <a:ext cx="1985470" cy="172292"/>
        </a:xfrm>
        <a:custGeom>
          <a:avLst/>
          <a:gdLst/>
          <a:ahLst/>
          <a:cxnLst/>
          <a:rect l="0" t="0" r="0" b="0"/>
          <a:pathLst>
            <a:path>
              <a:moveTo>
                <a:pt x="1985470" y="0"/>
              </a:moveTo>
              <a:lnTo>
                <a:pt x="1985470" y="86146"/>
              </a:lnTo>
              <a:lnTo>
                <a:pt x="0" y="86146"/>
              </a:lnTo>
              <a:lnTo>
                <a:pt x="0" y="1722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5A0E3-A8B8-BD47-A3DC-57B7996CD5BA}">
      <dsp:nvSpPr>
        <dsp:cNvPr id="0" name=""/>
        <dsp:cNvSpPr/>
      </dsp:nvSpPr>
      <dsp:spPr>
        <a:xfrm>
          <a:off x="2072248" y="732"/>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Réfection cafétéria</a:t>
          </a:r>
        </a:p>
      </dsp:txBody>
      <dsp:txXfrm>
        <a:off x="2072248" y="732"/>
        <a:ext cx="820442" cy="410221"/>
      </dsp:txXfrm>
    </dsp:sp>
    <dsp:sp modelId="{0CC9A7CD-311F-2D44-B467-4D66B66DDD4C}">
      <dsp:nvSpPr>
        <dsp:cNvPr id="0" name=""/>
        <dsp:cNvSpPr/>
      </dsp:nvSpPr>
      <dsp:spPr>
        <a:xfrm>
          <a:off x="86777" y="583246"/>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Préparation travaux</a:t>
          </a:r>
        </a:p>
      </dsp:txBody>
      <dsp:txXfrm>
        <a:off x="86777" y="583246"/>
        <a:ext cx="820442" cy="410221"/>
      </dsp:txXfrm>
    </dsp:sp>
    <dsp:sp modelId="{2FC3DDE0-EB14-584B-B399-C305C4540A92}">
      <dsp:nvSpPr>
        <dsp:cNvPr id="0" name=""/>
        <dsp:cNvSpPr/>
      </dsp:nvSpPr>
      <dsp:spPr>
        <a:xfrm>
          <a:off x="291888" y="1165760"/>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Mettre en soumission</a:t>
          </a:r>
        </a:p>
      </dsp:txBody>
      <dsp:txXfrm>
        <a:off x="291888" y="1165760"/>
        <a:ext cx="820442" cy="410221"/>
      </dsp:txXfrm>
    </dsp:sp>
    <dsp:sp modelId="{D179FA7E-90B5-0347-8410-C09A55EADEB5}">
      <dsp:nvSpPr>
        <dsp:cNvPr id="0" name=""/>
        <dsp:cNvSpPr/>
      </dsp:nvSpPr>
      <dsp:spPr>
        <a:xfrm>
          <a:off x="291888" y="1748274"/>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Engager entreprises</a:t>
          </a:r>
        </a:p>
      </dsp:txBody>
      <dsp:txXfrm>
        <a:off x="291888" y="1748274"/>
        <a:ext cx="820442" cy="410221"/>
      </dsp:txXfrm>
    </dsp:sp>
    <dsp:sp modelId="{9475A2ED-A475-794B-95F3-F987557CE040}">
      <dsp:nvSpPr>
        <dsp:cNvPr id="0" name=""/>
        <dsp:cNvSpPr/>
      </dsp:nvSpPr>
      <dsp:spPr>
        <a:xfrm>
          <a:off x="291888" y="2330789"/>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a:t>
          </a:r>
        </a:p>
      </dsp:txBody>
      <dsp:txXfrm>
        <a:off x="291888" y="2330789"/>
        <a:ext cx="820442" cy="410221"/>
      </dsp:txXfrm>
    </dsp:sp>
    <dsp:sp modelId="{B7300646-18C7-374D-92D3-57D50FA33BD5}">
      <dsp:nvSpPr>
        <dsp:cNvPr id="0" name=""/>
        <dsp:cNvSpPr/>
      </dsp:nvSpPr>
      <dsp:spPr>
        <a:xfrm>
          <a:off x="2277359" y="583246"/>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Réalisation travaux</a:t>
          </a:r>
        </a:p>
      </dsp:txBody>
      <dsp:txXfrm>
        <a:off x="2277359" y="583246"/>
        <a:ext cx="820442" cy="410221"/>
      </dsp:txXfrm>
    </dsp:sp>
    <dsp:sp modelId="{D8CD7DA3-165C-004A-9637-4E7FA67B3447}">
      <dsp:nvSpPr>
        <dsp:cNvPr id="0" name=""/>
        <dsp:cNvSpPr/>
      </dsp:nvSpPr>
      <dsp:spPr>
        <a:xfrm>
          <a:off x="1284623" y="1165760"/>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Peindre</a:t>
          </a:r>
        </a:p>
      </dsp:txBody>
      <dsp:txXfrm>
        <a:off x="1284623" y="1165760"/>
        <a:ext cx="820442" cy="410221"/>
      </dsp:txXfrm>
    </dsp:sp>
    <dsp:sp modelId="{625AE8E7-AB1A-044E-ACE7-A8B9DFDA3A10}">
      <dsp:nvSpPr>
        <dsp:cNvPr id="0" name=""/>
        <dsp:cNvSpPr/>
      </dsp:nvSpPr>
      <dsp:spPr>
        <a:xfrm>
          <a:off x="1489734" y="1748274"/>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Peindre murs</a:t>
          </a:r>
        </a:p>
      </dsp:txBody>
      <dsp:txXfrm>
        <a:off x="1489734" y="1748274"/>
        <a:ext cx="820442" cy="410221"/>
      </dsp:txXfrm>
    </dsp:sp>
    <dsp:sp modelId="{856117A8-C060-5A4C-97BA-085149074BAC}">
      <dsp:nvSpPr>
        <dsp:cNvPr id="0" name=""/>
        <dsp:cNvSpPr/>
      </dsp:nvSpPr>
      <dsp:spPr>
        <a:xfrm>
          <a:off x="1489734" y="2330789"/>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Peindre plafond</a:t>
          </a:r>
        </a:p>
      </dsp:txBody>
      <dsp:txXfrm>
        <a:off x="1489734" y="2330789"/>
        <a:ext cx="820442" cy="410221"/>
      </dsp:txXfrm>
    </dsp:sp>
    <dsp:sp modelId="{9B9BAADF-438F-5F44-A7AD-4D7691E41C32}">
      <dsp:nvSpPr>
        <dsp:cNvPr id="0" name=""/>
        <dsp:cNvSpPr/>
      </dsp:nvSpPr>
      <dsp:spPr>
        <a:xfrm>
          <a:off x="2277359" y="1165760"/>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Installer électricité</a:t>
          </a:r>
        </a:p>
      </dsp:txBody>
      <dsp:txXfrm>
        <a:off x="2277359" y="1165760"/>
        <a:ext cx="820442" cy="410221"/>
      </dsp:txXfrm>
    </dsp:sp>
    <dsp:sp modelId="{0EFD9AD1-3141-D346-986B-D54956360375}">
      <dsp:nvSpPr>
        <dsp:cNvPr id="0" name=""/>
        <dsp:cNvSpPr/>
      </dsp:nvSpPr>
      <dsp:spPr>
        <a:xfrm>
          <a:off x="2482469" y="1748274"/>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Tirer tubes</a:t>
          </a:r>
        </a:p>
      </dsp:txBody>
      <dsp:txXfrm>
        <a:off x="2482469" y="1748274"/>
        <a:ext cx="820442" cy="410221"/>
      </dsp:txXfrm>
    </dsp:sp>
    <dsp:sp modelId="{54202F47-2DB4-0A4B-97E8-A76191BBC36D}">
      <dsp:nvSpPr>
        <dsp:cNvPr id="0" name=""/>
        <dsp:cNvSpPr/>
      </dsp:nvSpPr>
      <dsp:spPr>
        <a:xfrm>
          <a:off x="2482469" y="2330789"/>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Poser prises</a:t>
          </a:r>
        </a:p>
      </dsp:txBody>
      <dsp:txXfrm>
        <a:off x="2482469" y="2330789"/>
        <a:ext cx="820442" cy="410221"/>
      </dsp:txXfrm>
    </dsp:sp>
    <dsp:sp modelId="{6B469194-56E5-4A41-BF2E-756F53158454}">
      <dsp:nvSpPr>
        <dsp:cNvPr id="0" name=""/>
        <dsp:cNvSpPr/>
      </dsp:nvSpPr>
      <dsp:spPr>
        <a:xfrm>
          <a:off x="2482469" y="2913303"/>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Tester installation</a:t>
          </a:r>
        </a:p>
      </dsp:txBody>
      <dsp:txXfrm>
        <a:off x="2482469" y="2913303"/>
        <a:ext cx="820442" cy="410221"/>
      </dsp:txXfrm>
    </dsp:sp>
    <dsp:sp modelId="{17766EAA-B62E-D94A-A13E-F7A38BE04C6F}">
      <dsp:nvSpPr>
        <dsp:cNvPr id="0" name=""/>
        <dsp:cNvSpPr/>
      </dsp:nvSpPr>
      <dsp:spPr>
        <a:xfrm>
          <a:off x="3270094" y="1165760"/>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a:t>
          </a:r>
        </a:p>
      </dsp:txBody>
      <dsp:txXfrm>
        <a:off x="3270094" y="1165760"/>
        <a:ext cx="820442" cy="410221"/>
      </dsp:txXfrm>
    </dsp:sp>
    <dsp:sp modelId="{B1542D1B-E5B3-2343-8364-971A72D05CDF}">
      <dsp:nvSpPr>
        <dsp:cNvPr id="0" name=""/>
        <dsp:cNvSpPr/>
      </dsp:nvSpPr>
      <dsp:spPr>
        <a:xfrm>
          <a:off x="4057719" y="583246"/>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Inauguration</a:t>
          </a:r>
        </a:p>
      </dsp:txBody>
      <dsp:txXfrm>
        <a:off x="4057719" y="583246"/>
        <a:ext cx="820442" cy="410221"/>
      </dsp:txXfrm>
    </dsp:sp>
    <dsp:sp modelId="{7632119D-E434-DB44-9BDA-39D34BE76326}">
      <dsp:nvSpPr>
        <dsp:cNvPr id="0" name=""/>
        <dsp:cNvSpPr/>
      </dsp:nvSpPr>
      <dsp:spPr>
        <a:xfrm>
          <a:off x="4262829" y="1165760"/>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Définir invités</a:t>
          </a:r>
        </a:p>
      </dsp:txBody>
      <dsp:txXfrm>
        <a:off x="4262829" y="1165760"/>
        <a:ext cx="820442" cy="410221"/>
      </dsp:txXfrm>
    </dsp:sp>
    <dsp:sp modelId="{31A82CC1-30FA-3F43-9F80-B2726E3CFFD8}">
      <dsp:nvSpPr>
        <dsp:cNvPr id="0" name=""/>
        <dsp:cNvSpPr/>
      </dsp:nvSpPr>
      <dsp:spPr>
        <a:xfrm>
          <a:off x="4262829" y="1748274"/>
          <a:ext cx="820442" cy="4102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t>...</a:t>
          </a:r>
        </a:p>
      </dsp:txBody>
      <dsp:txXfrm>
        <a:off x="4262829" y="1748274"/>
        <a:ext cx="820442" cy="4102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4.wmf"/><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6.wmf"/><Relationship Id="rId1" Type="http://schemas.openxmlformats.org/officeDocument/2006/relationships/image" Target="../media/image5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8.wmf"/><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82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7738" y="4859338"/>
            <a:ext cx="5203825" cy="4610100"/>
          </a:xfrm>
          <a:prstGeom prst="rect">
            <a:avLst/>
          </a:prstGeom>
          <a:noFill/>
          <a:ln>
            <a:noFill/>
          </a:ln>
          <a:effectLst/>
          <a:extLst>
            <a:ext uri="{FAA26D3D-D897-4be2-8F04-BA451C77F1D7}">
              <ma14:placeholderFlag xmlns:ma14="http://schemas.microsoft.com/office/mac/drawingml/2011/main" xmlns="" val="1"/>
            </a:ext>
          </a:extLst>
        </p:spPr>
        <p:txBody>
          <a:bodyPr vert="horz" wrap="square" lIns="93653" tIns="46033" rIns="93653" bIns="46033" numCol="1" anchor="t" anchorCtr="0" compatLnSpc="1">
            <a:prstTxWarp prst="textNoShape">
              <a:avLst/>
            </a:prstTxWarp>
          </a:bodyPr>
          <a:lstStyle/>
          <a:p>
            <a:pPr lvl="0"/>
            <a:r>
              <a:rPr lang="fr-CH" noProof="0"/>
              <a:t>Click to edit Master notes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2051" name="Rectangle 3"/>
          <p:cNvSpPr>
            <a:spLocks noGrp="1" noRot="1" noChangeAspect="1" noChangeArrowheads="1" noTextEdit="1"/>
          </p:cNvSpPr>
          <p:nvPr>
            <p:ph type="sldImg" idx="2"/>
          </p:nvPr>
        </p:nvSpPr>
        <p:spPr bwMode="auto">
          <a:xfrm>
            <a:off x="1000125" y="773113"/>
            <a:ext cx="5100638" cy="3825875"/>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42632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body" idx="1"/>
          </p:nvPr>
        </p:nvSpPr>
        <p:spPr>
          <a:xfrm>
            <a:off x="865188" y="4862513"/>
            <a:ext cx="5368925" cy="4314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dirty="0"/>
          </a:p>
        </p:txBody>
      </p:sp>
      <p:sp>
        <p:nvSpPr>
          <p:cNvPr id="5122" name="Rectangle 3"/>
          <p:cNvSpPr>
            <a:spLocks noGrp="1" noRot="1" noChangeAspect="1" noChangeArrowheads="1" noTextEdit="1"/>
          </p:cNvSpPr>
          <p:nvPr>
            <p:ph type="sldImg"/>
          </p:nvPr>
        </p:nvSpPr>
        <p:spPr>
          <a:xfrm>
            <a:off x="1150938" y="885825"/>
            <a:ext cx="4799012" cy="3598863"/>
          </a:xfrm>
          <a:ln cap="flat"/>
        </p:spPr>
      </p:sp>
    </p:spTree>
    <p:extLst>
      <p:ext uri="{BB962C8B-B14F-4D97-AF65-F5344CB8AC3E}">
        <p14:creationId xmlns:p14="http://schemas.microsoft.com/office/powerpoint/2010/main" val="272310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9363976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a:xfrm>
            <a:off x="1154113" y="889000"/>
            <a:ext cx="4792662" cy="3594100"/>
          </a:xfrm>
          <a:ln/>
        </p:spPr>
      </p:sp>
      <p:sp>
        <p:nvSpPr>
          <p:cNvPr id="243714" name="Rectangle 3"/>
          <p:cNvSpPr>
            <a:spLocks noGrp="1" noChangeArrowheads="1"/>
          </p:cNvSpPr>
          <p:nvPr>
            <p:ph type="body" idx="1"/>
          </p:nvPr>
        </p:nvSpPr>
        <p:spPr>
          <a:xfrm>
            <a:off x="862013" y="4864100"/>
            <a:ext cx="5375275" cy="43132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6730012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xfrm>
            <a:off x="1004888" y="776288"/>
            <a:ext cx="5094287" cy="3821112"/>
          </a:xfrm>
          <a:ln/>
        </p:spPr>
      </p:sp>
      <p:sp>
        <p:nvSpPr>
          <p:cNvPr id="24576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CH">
              <a:ea typeface="ＭＳ Ｐゴシック" charset="0"/>
              <a:cs typeface="ＭＳ Ｐゴシック" charset="0"/>
            </a:endParaRPr>
          </a:p>
        </p:txBody>
      </p:sp>
    </p:spTree>
    <p:extLst>
      <p:ext uri="{BB962C8B-B14F-4D97-AF65-F5344CB8AC3E}">
        <p14:creationId xmlns:p14="http://schemas.microsoft.com/office/powerpoint/2010/main" val="16392828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Rot="1" noChangeAspect="1" noChangeArrowheads="1" noTextEdit="1"/>
          </p:cNvSpPr>
          <p:nvPr>
            <p:ph type="sldImg"/>
          </p:nvPr>
        </p:nvSpPr>
        <p:spPr>
          <a:xfrm>
            <a:off x="1154113" y="889000"/>
            <a:ext cx="4792662" cy="3594100"/>
          </a:xfrm>
          <a:ln/>
        </p:spPr>
      </p:sp>
      <p:sp>
        <p:nvSpPr>
          <p:cNvPr id="249858"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607747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Rot="1" noChangeAspect="1" noChangeArrowheads="1" noTextEdit="1"/>
          </p:cNvSpPr>
          <p:nvPr>
            <p:ph type="sldImg"/>
          </p:nvPr>
        </p:nvSpPr>
        <p:spPr>
          <a:xfrm>
            <a:off x="1154113" y="889000"/>
            <a:ext cx="4792662" cy="3594100"/>
          </a:xfrm>
          <a:ln/>
        </p:spPr>
      </p:sp>
      <p:sp>
        <p:nvSpPr>
          <p:cNvPr id="251906"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308529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60098"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8084485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Grp="1" noRot="1" noChangeAspect="1" noChangeArrowheads="1" noTextEdit="1"/>
          </p:cNvSpPr>
          <p:nvPr>
            <p:ph type="sldImg"/>
          </p:nvPr>
        </p:nvSpPr>
        <p:spPr>
          <a:xfrm>
            <a:off x="1003300" y="774700"/>
            <a:ext cx="5099050" cy="3824288"/>
          </a:xfrm>
          <a:ln/>
        </p:spPr>
      </p:sp>
      <p:sp>
        <p:nvSpPr>
          <p:cNvPr id="262146" name="Rectangle 3"/>
          <p:cNvSpPr>
            <a:spLocks noGrp="1" noChangeArrowheads="1"/>
          </p:cNvSpPr>
          <p:nvPr>
            <p:ph type="body" idx="1"/>
          </p:nvPr>
        </p:nvSpPr>
        <p:spPr>
          <a:xfrm>
            <a:off x="712788" y="4860925"/>
            <a:ext cx="5438775"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86011994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ne pas </a:t>
            </a:r>
            <a:r>
              <a:rPr lang="en-US" dirty="0" err="1">
                <a:ea typeface="ＭＳ Ｐゴシック" charset="0"/>
                <a:cs typeface="ＭＳ Ｐゴシック" charset="0"/>
              </a:rPr>
              <a:t>mettre</a:t>
            </a:r>
            <a:r>
              <a:rPr lang="en-US">
                <a:ea typeface="ＭＳ Ｐゴシック" charset="0"/>
                <a:cs typeface="ＭＳ Ｐゴシック" charset="0"/>
              </a:rPr>
              <a:t> pour DMP, etc.</a:t>
            </a:r>
          </a:p>
        </p:txBody>
      </p:sp>
      <p:sp>
        <p:nvSpPr>
          <p:cNvPr id="260098"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21926713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ea typeface="ＭＳ Ｐゴシック" charset="0"/>
                <a:cs typeface="ＭＳ Ｐゴシック" charset="0"/>
              </a:rPr>
              <a:t>O/C/D</a:t>
            </a:r>
          </a:p>
          <a:p>
            <a:r>
              <a:rPr lang="fr-FR">
                <a:ea typeface="ＭＳ Ｐゴシック" charset="0"/>
                <a:cs typeface="ＭＳ Ｐゴシック" charset="0"/>
              </a:rPr>
              <a:t>Parfois définir budget vs Objectif =&gt; C/D</a:t>
            </a:r>
          </a:p>
          <a:p>
            <a:endParaRPr lang="fr-FR">
              <a:ea typeface="ＭＳ Ｐゴシック" charset="0"/>
              <a:cs typeface="ＭＳ Ｐゴシック" charset="0"/>
            </a:endParaRPr>
          </a:p>
          <a:p>
            <a:r>
              <a:rPr lang="fr-FR">
                <a:ea typeface="ＭＳ Ｐゴシック" charset="0"/>
                <a:cs typeface="ＭＳ Ｐゴシック" charset="0"/>
              </a:rPr>
              <a:t>Enjeux &gt; objectifs spécifiques &gt; livrables</a:t>
            </a:r>
          </a:p>
          <a:p>
            <a:r>
              <a:rPr lang="fr-FR">
                <a:ea typeface="ＭＳ Ｐゴシック" charset="0"/>
                <a:cs typeface="ＭＳ Ｐゴシック" charset="0"/>
              </a:rPr>
              <a:t>Idée des fonctionnalités</a:t>
            </a:r>
          </a:p>
          <a:p>
            <a:endParaRPr lang="fr-FR">
              <a:ea typeface="ＭＳ Ｐゴシック" charset="0"/>
              <a:cs typeface="ＭＳ Ｐゴシック" charset="0"/>
            </a:endParaRPr>
          </a:p>
          <a:p>
            <a:r>
              <a:rPr lang="fr-FR">
                <a:ea typeface="ＭＳ Ｐゴシック" charset="0"/>
                <a:cs typeface="ＭＳ Ｐゴシック" charset="0"/>
              </a:rPr>
              <a:t>Principe de fonctionnement:</a:t>
            </a:r>
          </a:p>
          <a:p>
            <a:pPr>
              <a:buFontTx/>
              <a:buChar char="-"/>
            </a:pPr>
            <a:r>
              <a:rPr lang="fr-FR">
                <a:ea typeface="ＭＳ Ｐゴシック" charset="0"/>
                <a:cs typeface="ＭＳ Ｐゴシック" charset="0"/>
              </a:rPr>
              <a:t>itérations</a:t>
            </a:r>
          </a:p>
          <a:p>
            <a:pPr>
              <a:buFontTx/>
              <a:buChar char="-"/>
            </a:pPr>
            <a:r>
              <a:rPr lang="fr-FR">
                <a:ea typeface="ＭＳ Ｐゴシック" charset="0"/>
                <a:cs typeface="ＭＳ Ｐゴシック" charset="0"/>
              </a:rPr>
              <a:t>implication du client/utilisateurs</a:t>
            </a:r>
          </a:p>
          <a:p>
            <a:pPr>
              <a:buFontTx/>
              <a:buChar char="-"/>
            </a:pPr>
            <a:r>
              <a:rPr lang="fr-FR">
                <a:ea typeface="ＭＳ Ｐゴシック" charset="0"/>
                <a:cs typeface="ＭＳ Ｐゴシック" charset="0"/>
              </a:rPr>
              <a:t>Définition des rôles (équipe projet, utilisateurs)</a:t>
            </a:r>
          </a:p>
          <a:p>
            <a:endParaRPr lang="fr-FR">
              <a:ea typeface="ＭＳ Ｐゴシック" charset="0"/>
              <a:cs typeface="ＭＳ Ｐゴシック" charset="0"/>
            </a:endParaRPr>
          </a:p>
          <a:p>
            <a:r>
              <a:rPr lang="fr-FR">
                <a:ea typeface="ＭＳ Ｐゴシック" charset="0"/>
                <a:cs typeface="ＭＳ Ｐゴシック" charset="0"/>
              </a:rPr>
              <a:t>Nécessite confiance</a:t>
            </a:r>
          </a:p>
        </p:txBody>
      </p:sp>
    </p:spTree>
    <p:extLst>
      <p:ext uri="{BB962C8B-B14F-4D97-AF65-F5344CB8AC3E}">
        <p14:creationId xmlns:p14="http://schemas.microsoft.com/office/powerpoint/2010/main" val="21929367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ea typeface="ＭＳ Ｐゴシック" charset="0"/>
                <a:cs typeface="ＭＳ Ｐゴシック" charset="0"/>
              </a:rPr>
              <a:t>O/C/D</a:t>
            </a:r>
          </a:p>
          <a:p>
            <a:r>
              <a:rPr lang="fr-FR">
                <a:ea typeface="ＭＳ Ｐゴシック" charset="0"/>
                <a:cs typeface="ＭＳ Ｐゴシック" charset="0"/>
              </a:rPr>
              <a:t>Parfois définir budget vs Objectif =&gt; C/D</a:t>
            </a:r>
          </a:p>
          <a:p>
            <a:endParaRPr lang="fr-FR">
              <a:ea typeface="ＭＳ Ｐゴシック" charset="0"/>
              <a:cs typeface="ＭＳ Ｐゴシック" charset="0"/>
            </a:endParaRPr>
          </a:p>
          <a:p>
            <a:r>
              <a:rPr lang="fr-FR">
                <a:ea typeface="ＭＳ Ｐゴシック" charset="0"/>
                <a:cs typeface="ＭＳ Ｐゴシック" charset="0"/>
              </a:rPr>
              <a:t>Enjeux &gt; objectifs spécifiques &gt; livrables</a:t>
            </a:r>
          </a:p>
          <a:p>
            <a:r>
              <a:rPr lang="fr-FR">
                <a:ea typeface="ＭＳ Ｐゴシック" charset="0"/>
                <a:cs typeface="ＭＳ Ｐゴシック" charset="0"/>
              </a:rPr>
              <a:t>Idée des fonctionnalités</a:t>
            </a:r>
          </a:p>
          <a:p>
            <a:endParaRPr lang="fr-FR">
              <a:ea typeface="ＭＳ Ｐゴシック" charset="0"/>
              <a:cs typeface="ＭＳ Ｐゴシック" charset="0"/>
            </a:endParaRPr>
          </a:p>
          <a:p>
            <a:r>
              <a:rPr lang="fr-FR">
                <a:ea typeface="ＭＳ Ｐゴシック" charset="0"/>
                <a:cs typeface="ＭＳ Ｐゴシック" charset="0"/>
              </a:rPr>
              <a:t>Principe de fonctionnement:</a:t>
            </a:r>
          </a:p>
          <a:p>
            <a:pPr>
              <a:buFontTx/>
              <a:buChar char="-"/>
            </a:pPr>
            <a:r>
              <a:rPr lang="fr-FR">
                <a:ea typeface="ＭＳ Ｐゴシック" charset="0"/>
                <a:cs typeface="ＭＳ Ｐゴシック" charset="0"/>
              </a:rPr>
              <a:t>itérations</a:t>
            </a:r>
          </a:p>
          <a:p>
            <a:pPr>
              <a:buFontTx/>
              <a:buChar char="-"/>
            </a:pPr>
            <a:r>
              <a:rPr lang="fr-FR">
                <a:ea typeface="ＭＳ Ｐゴシック" charset="0"/>
                <a:cs typeface="ＭＳ Ｐゴシック" charset="0"/>
              </a:rPr>
              <a:t>implication du client/utilisateurs</a:t>
            </a:r>
          </a:p>
          <a:p>
            <a:pPr>
              <a:buFontTx/>
              <a:buChar char="-"/>
            </a:pPr>
            <a:r>
              <a:rPr lang="fr-FR">
                <a:ea typeface="ＭＳ Ｐゴシック" charset="0"/>
                <a:cs typeface="ＭＳ Ｐゴシック" charset="0"/>
              </a:rPr>
              <a:t>Définition des rôles (équipe projet, utilisateurs)</a:t>
            </a:r>
          </a:p>
          <a:p>
            <a:endParaRPr lang="fr-FR">
              <a:ea typeface="ＭＳ Ｐゴシック" charset="0"/>
              <a:cs typeface="ＭＳ Ｐゴシック" charset="0"/>
            </a:endParaRPr>
          </a:p>
          <a:p>
            <a:r>
              <a:rPr lang="fr-FR">
                <a:ea typeface="ＭＳ Ｐゴシック" charset="0"/>
                <a:cs typeface="ＭＳ Ｐゴシック" charset="0"/>
              </a:rPr>
              <a:t>Nécessite confiance</a:t>
            </a:r>
          </a:p>
        </p:txBody>
      </p:sp>
    </p:spTree>
    <p:extLst>
      <p:ext uri="{BB962C8B-B14F-4D97-AF65-F5344CB8AC3E}">
        <p14:creationId xmlns:p14="http://schemas.microsoft.com/office/powerpoint/2010/main" val="27265347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ea typeface="ＭＳ Ｐゴシック" charset="0"/>
                <a:cs typeface="ＭＳ Ｐゴシック" charset="0"/>
              </a:rPr>
              <a:t>O/C/D</a:t>
            </a:r>
          </a:p>
          <a:p>
            <a:r>
              <a:rPr lang="fr-FR">
                <a:ea typeface="ＭＳ Ｐゴシック" charset="0"/>
                <a:cs typeface="ＭＳ Ｐゴシック" charset="0"/>
              </a:rPr>
              <a:t>Parfois définir budget vs Objectif =&gt; C/D</a:t>
            </a:r>
          </a:p>
          <a:p>
            <a:endParaRPr lang="fr-FR">
              <a:ea typeface="ＭＳ Ｐゴシック" charset="0"/>
              <a:cs typeface="ＭＳ Ｐゴシック" charset="0"/>
            </a:endParaRPr>
          </a:p>
          <a:p>
            <a:r>
              <a:rPr lang="fr-FR">
                <a:ea typeface="ＭＳ Ｐゴシック" charset="0"/>
                <a:cs typeface="ＭＳ Ｐゴシック" charset="0"/>
              </a:rPr>
              <a:t>Enjeux &gt; objectifs spécifiques &gt; livrables</a:t>
            </a:r>
          </a:p>
          <a:p>
            <a:r>
              <a:rPr lang="fr-FR">
                <a:ea typeface="ＭＳ Ｐゴシック" charset="0"/>
                <a:cs typeface="ＭＳ Ｐゴシック" charset="0"/>
              </a:rPr>
              <a:t>Idée des fonctionnalités</a:t>
            </a:r>
          </a:p>
          <a:p>
            <a:endParaRPr lang="fr-FR">
              <a:ea typeface="ＭＳ Ｐゴシック" charset="0"/>
              <a:cs typeface="ＭＳ Ｐゴシック" charset="0"/>
            </a:endParaRPr>
          </a:p>
          <a:p>
            <a:r>
              <a:rPr lang="fr-FR">
                <a:ea typeface="ＭＳ Ｐゴシック" charset="0"/>
                <a:cs typeface="ＭＳ Ｐゴシック" charset="0"/>
              </a:rPr>
              <a:t>Principe de fonctionnement:</a:t>
            </a:r>
          </a:p>
          <a:p>
            <a:pPr>
              <a:buFontTx/>
              <a:buChar char="-"/>
            </a:pPr>
            <a:r>
              <a:rPr lang="fr-FR">
                <a:ea typeface="ＭＳ Ｐゴシック" charset="0"/>
                <a:cs typeface="ＭＳ Ｐゴシック" charset="0"/>
              </a:rPr>
              <a:t>itérations</a:t>
            </a:r>
          </a:p>
          <a:p>
            <a:pPr>
              <a:buFontTx/>
              <a:buChar char="-"/>
            </a:pPr>
            <a:r>
              <a:rPr lang="fr-FR">
                <a:ea typeface="ＭＳ Ｐゴシック" charset="0"/>
                <a:cs typeface="ＭＳ Ｐゴシック" charset="0"/>
              </a:rPr>
              <a:t>implication du client/utilisateurs</a:t>
            </a:r>
          </a:p>
          <a:p>
            <a:pPr>
              <a:buFontTx/>
              <a:buChar char="-"/>
            </a:pPr>
            <a:r>
              <a:rPr lang="fr-FR">
                <a:ea typeface="ＭＳ Ｐゴシック" charset="0"/>
                <a:cs typeface="ＭＳ Ｐゴシック" charset="0"/>
              </a:rPr>
              <a:t>Définition des rôles (équipe projet, utilisateurs)</a:t>
            </a:r>
          </a:p>
          <a:p>
            <a:endParaRPr lang="fr-FR">
              <a:ea typeface="ＭＳ Ｐゴシック" charset="0"/>
              <a:cs typeface="ＭＳ Ｐゴシック" charset="0"/>
            </a:endParaRPr>
          </a:p>
          <a:p>
            <a:r>
              <a:rPr lang="fr-FR">
                <a:ea typeface="ＭＳ Ｐゴシック" charset="0"/>
                <a:cs typeface="ＭＳ Ｐゴシック" charset="0"/>
              </a:rPr>
              <a:t>Nécessite confiance</a:t>
            </a:r>
          </a:p>
        </p:txBody>
      </p:sp>
    </p:spTree>
    <p:extLst>
      <p:ext uri="{BB962C8B-B14F-4D97-AF65-F5344CB8AC3E}">
        <p14:creationId xmlns:p14="http://schemas.microsoft.com/office/powerpoint/2010/main" val="20945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0998244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a:ln/>
        </p:spPr>
      </p:sp>
      <p:sp>
        <p:nvSpPr>
          <p:cNvPr id="12185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ea typeface="ＭＳ Ｐゴシック" charset="0"/>
                <a:cs typeface="ＭＳ Ｐゴシック" charset="0"/>
              </a:rPr>
              <a:t>O/C/D</a:t>
            </a:r>
          </a:p>
          <a:p>
            <a:r>
              <a:rPr lang="fr-FR">
                <a:ea typeface="ＭＳ Ｐゴシック" charset="0"/>
                <a:cs typeface="ＭＳ Ｐゴシック" charset="0"/>
              </a:rPr>
              <a:t>Parfois définir budget vs Objectif =&gt; C/D</a:t>
            </a:r>
          </a:p>
          <a:p>
            <a:endParaRPr lang="fr-FR">
              <a:ea typeface="ＭＳ Ｐゴシック" charset="0"/>
              <a:cs typeface="ＭＳ Ｐゴシック" charset="0"/>
            </a:endParaRPr>
          </a:p>
          <a:p>
            <a:r>
              <a:rPr lang="fr-FR">
                <a:ea typeface="ＭＳ Ｐゴシック" charset="0"/>
                <a:cs typeface="ＭＳ Ｐゴシック" charset="0"/>
              </a:rPr>
              <a:t>Enjeux &gt; objectifs spécifiques &gt; livrables</a:t>
            </a:r>
          </a:p>
          <a:p>
            <a:r>
              <a:rPr lang="fr-FR">
                <a:ea typeface="ＭＳ Ｐゴシック" charset="0"/>
                <a:cs typeface="ＭＳ Ｐゴシック" charset="0"/>
              </a:rPr>
              <a:t>Idée des fonctionnalités</a:t>
            </a:r>
          </a:p>
          <a:p>
            <a:endParaRPr lang="fr-FR">
              <a:ea typeface="ＭＳ Ｐゴシック" charset="0"/>
              <a:cs typeface="ＭＳ Ｐゴシック" charset="0"/>
            </a:endParaRPr>
          </a:p>
          <a:p>
            <a:r>
              <a:rPr lang="fr-FR">
                <a:ea typeface="ＭＳ Ｐゴシック" charset="0"/>
                <a:cs typeface="ＭＳ Ｐゴシック" charset="0"/>
              </a:rPr>
              <a:t>Principe de fonctionnement:</a:t>
            </a:r>
          </a:p>
          <a:p>
            <a:pPr>
              <a:buFontTx/>
              <a:buChar char="-"/>
            </a:pPr>
            <a:r>
              <a:rPr lang="fr-FR">
                <a:ea typeface="ＭＳ Ｐゴシック" charset="0"/>
                <a:cs typeface="ＭＳ Ｐゴシック" charset="0"/>
              </a:rPr>
              <a:t>itérations</a:t>
            </a:r>
          </a:p>
          <a:p>
            <a:pPr>
              <a:buFontTx/>
              <a:buChar char="-"/>
            </a:pPr>
            <a:r>
              <a:rPr lang="fr-FR">
                <a:ea typeface="ＭＳ Ｐゴシック" charset="0"/>
                <a:cs typeface="ＭＳ Ｐゴシック" charset="0"/>
              </a:rPr>
              <a:t>implication du client/utilisateurs</a:t>
            </a:r>
          </a:p>
          <a:p>
            <a:pPr>
              <a:buFontTx/>
              <a:buChar char="-"/>
            </a:pPr>
            <a:r>
              <a:rPr lang="fr-FR">
                <a:ea typeface="ＭＳ Ｐゴシック" charset="0"/>
                <a:cs typeface="ＭＳ Ｐゴシック" charset="0"/>
              </a:rPr>
              <a:t>Définition des rôles (équipe projet, utilisateurs)</a:t>
            </a:r>
          </a:p>
          <a:p>
            <a:endParaRPr lang="fr-FR">
              <a:ea typeface="ＭＳ Ｐゴシック" charset="0"/>
              <a:cs typeface="ＭＳ Ｐゴシック" charset="0"/>
            </a:endParaRPr>
          </a:p>
          <a:p>
            <a:r>
              <a:rPr lang="fr-FR">
                <a:ea typeface="ＭＳ Ｐゴシック" charset="0"/>
                <a:cs typeface="ＭＳ Ｐゴシック" charset="0"/>
              </a:rPr>
              <a:t>Nécessite confiance</a:t>
            </a:r>
          </a:p>
        </p:txBody>
      </p:sp>
    </p:spTree>
    <p:extLst>
      <p:ext uri="{BB962C8B-B14F-4D97-AF65-F5344CB8AC3E}">
        <p14:creationId xmlns:p14="http://schemas.microsoft.com/office/powerpoint/2010/main" val="30282630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Espace réservé de l'image des diapositives 1"/>
          <p:cNvSpPr>
            <a:spLocks noGrp="1" noRot="1" noChangeAspect="1" noTextEdit="1"/>
          </p:cNvSpPr>
          <p:nvPr>
            <p:ph type="sldImg"/>
          </p:nvPr>
        </p:nvSpPr>
        <p:spPr>
          <a:ln/>
        </p:spPr>
      </p:sp>
      <p:sp>
        <p:nvSpPr>
          <p:cNvPr id="188418"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ea typeface="ＭＳ Ｐゴシック" charset="0"/>
                <a:cs typeface="ＭＳ Ｐゴシック" charset="0"/>
              </a:rPr>
              <a:t>Attention cohérence du tout !</a:t>
            </a:r>
          </a:p>
          <a:p>
            <a:endParaRPr lang="fr-FR">
              <a:ea typeface="ＭＳ Ｐゴシック" charset="0"/>
              <a:cs typeface="ＭＳ Ｐゴシック" charset="0"/>
            </a:endParaRPr>
          </a:p>
          <a:p>
            <a:r>
              <a:rPr lang="fr-FR">
                <a:ea typeface="ＭＳ Ｐゴシック" charset="0"/>
                <a:cs typeface="ＭＳ Ｐゴシック" charset="0"/>
              </a:rPr>
              <a:t>1</a:t>
            </a:r>
            <a:r>
              <a:rPr lang="fr-FR" baseline="30000">
                <a:ea typeface="ＭＳ Ｐゴシック" charset="0"/>
                <a:cs typeface="ＭＳ Ｐゴシック" charset="0"/>
              </a:rPr>
              <a:t>ère</a:t>
            </a:r>
            <a:r>
              <a:rPr lang="fr-FR">
                <a:ea typeface="ＭＳ Ｐゴシック" charset="0"/>
                <a:cs typeface="ＭＳ Ｐゴシック" charset="0"/>
              </a:rPr>
              <a:t> itération (AP): identifier un max de fonctionnalités</a:t>
            </a:r>
          </a:p>
          <a:p>
            <a:pPr>
              <a:buFont typeface="Symbol" charset="0"/>
              <a:buChar char=""/>
            </a:pPr>
            <a:r>
              <a:rPr lang="fr-FR">
                <a:ea typeface="ＭＳ Ｐゴシック" charset="0"/>
                <a:cs typeface="ＭＳ Ｐゴシック" charset="0"/>
              </a:rPr>
              <a:t>vue d’ensemble, PERT des fonctionnalités</a:t>
            </a:r>
          </a:p>
          <a:p>
            <a:pPr>
              <a:buFont typeface="Symbol" charset="0"/>
              <a:buChar char=""/>
            </a:pPr>
            <a:r>
              <a:rPr lang="fr-FR">
                <a:ea typeface="ＭＳ Ｐゴシック" charset="0"/>
                <a:cs typeface="ＭＳ Ｐゴシック" charset="0"/>
              </a:rPr>
              <a:t>développement par fonctionnalités</a:t>
            </a:r>
          </a:p>
        </p:txBody>
      </p:sp>
    </p:spTree>
    <p:extLst>
      <p:ext uri="{BB962C8B-B14F-4D97-AF65-F5344CB8AC3E}">
        <p14:creationId xmlns:p14="http://schemas.microsoft.com/office/powerpoint/2010/main" val="363359600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Espace réservé de l'image des diapositives 1"/>
          <p:cNvSpPr>
            <a:spLocks noGrp="1" noRot="1" noChangeAspect="1" noTextEdit="1"/>
          </p:cNvSpPr>
          <p:nvPr>
            <p:ph type="sldImg"/>
          </p:nvPr>
        </p:nvSpPr>
        <p:spPr>
          <a:ln/>
        </p:spPr>
      </p:sp>
      <p:sp>
        <p:nvSpPr>
          <p:cNvPr id="19046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31307989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Risque limité </a:t>
            </a:r>
            <a:r>
              <a:rPr lang="fr-FR"/>
              <a:t>à l'itération</a:t>
            </a:r>
          </a:p>
        </p:txBody>
      </p:sp>
    </p:spTree>
    <p:extLst>
      <p:ext uri="{BB962C8B-B14F-4D97-AF65-F5344CB8AC3E}">
        <p14:creationId xmlns:p14="http://schemas.microsoft.com/office/powerpoint/2010/main" val="217049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cap="flat"/>
        </p:spPr>
      </p:sp>
      <p:sp>
        <p:nvSpPr>
          <p:cNvPr id="493571" name="Rectangle 3"/>
          <p:cNvSpPr>
            <a:spLocks noGrp="1" noChangeArrowheads="1"/>
          </p:cNvSpPr>
          <p:nvPr>
            <p:ph type="body" idx="1"/>
          </p:nvPr>
        </p:nvSpPr>
        <p:spPr>
          <a:ln/>
        </p:spPr>
        <p:txBody>
          <a:bodyPr/>
          <a:lstStyle/>
          <a:p>
            <a:pPr eaLnBrk="1" hangingPunct="1"/>
            <a:endParaRPr lang="fr-FR"/>
          </a:p>
        </p:txBody>
      </p:sp>
    </p:spTree>
    <p:extLst>
      <p:ext uri="{BB962C8B-B14F-4D97-AF65-F5344CB8AC3E}">
        <p14:creationId xmlns:p14="http://schemas.microsoft.com/office/powerpoint/2010/main" val="58231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cap="flat"/>
        </p:spPr>
      </p:sp>
      <p:sp>
        <p:nvSpPr>
          <p:cNvPr id="34818" name="Rectangle 3"/>
          <p:cNvSpPr>
            <a:spLocks noGrp="1" noChangeArrowheads="1"/>
          </p:cNvSpPr>
          <p:nvPr>
            <p:ph type="body" idx="1"/>
          </p:nvPr>
        </p:nvSpPr>
        <p:spPr>
          <a:xfrm>
            <a:off x="439738" y="4832350"/>
            <a:ext cx="6370637" cy="50085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pPr>
            <a:endParaRPr lang="fr-CH" sz="1000">
              <a:ea typeface="ＭＳ Ｐゴシック" charset="0"/>
              <a:cs typeface="ＭＳ Ｐゴシック" charset="0"/>
            </a:endParaRPr>
          </a:p>
          <a:p>
            <a:pPr eaLnBrk="1" hangingPunct="1">
              <a:lnSpc>
                <a:spcPct val="80000"/>
              </a:lnSpc>
            </a:pPr>
            <a:endParaRPr lang="fr-CH" sz="1000">
              <a:ea typeface="ＭＳ Ｐゴシック" charset="0"/>
              <a:cs typeface="ＭＳ Ｐゴシック" charset="0"/>
            </a:endParaRPr>
          </a:p>
          <a:p>
            <a:pPr eaLnBrk="1" hangingPunct="1">
              <a:lnSpc>
                <a:spcPct val="80000"/>
              </a:lnSpc>
            </a:pPr>
            <a:endParaRPr lang="fr-CH" sz="1000">
              <a:ea typeface="ＭＳ Ｐゴシック" charset="0"/>
              <a:cs typeface="ＭＳ Ｐゴシック" charset="0"/>
            </a:endParaRPr>
          </a:p>
        </p:txBody>
      </p:sp>
    </p:spTree>
    <p:extLst>
      <p:ext uri="{BB962C8B-B14F-4D97-AF65-F5344CB8AC3E}">
        <p14:creationId xmlns:p14="http://schemas.microsoft.com/office/powerpoint/2010/main" val="1019706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02608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12309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cap="flat"/>
        </p:spPr>
      </p:sp>
      <p:sp>
        <p:nvSpPr>
          <p:cNvPr id="40962" name="Rectangle 3"/>
          <p:cNvSpPr>
            <a:spLocks noGrp="1" noChangeArrowheads="1"/>
          </p:cNvSpPr>
          <p:nvPr>
            <p:ph type="body" idx="1"/>
          </p:nvPr>
        </p:nvSpPr>
        <p:spPr>
          <a:xfrm>
            <a:off x="947738" y="4859338"/>
            <a:ext cx="5184775" cy="208438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grpSp>
        <p:nvGrpSpPr>
          <p:cNvPr id="40963" name="Group 4"/>
          <p:cNvGrpSpPr>
            <a:grpSpLocks/>
          </p:cNvGrpSpPr>
          <p:nvPr/>
        </p:nvGrpSpPr>
        <p:grpSpPr bwMode="auto">
          <a:xfrm>
            <a:off x="1195388" y="6076950"/>
            <a:ext cx="4538662" cy="677863"/>
            <a:chOff x="753" y="3828"/>
            <a:chExt cx="2859" cy="427"/>
          </a:xfrm>
        </p:grpSpPr>
        <p:sp>
          <p:nvSpPr>
            <p:cNvPr id="40966" name="Rectangle 5"/>
            <p:cNvSpPr>
              <a:spLocks noChangeArrowheads="1"/>
            </p:cNvSpPr>
            <p:nvPr/>
          </p:nvSpPr>
          <p:spPr bwMode="auto">
            <a:xfrm>
              <a:off x="753"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67" name="Rectangle 6"/>
            <p:cNvSpPr>
              <a:spLocks noChangeArrowheads="1"/>
            </p:cNvSpPr>
            <p:nvPr/>
          </p:nvSpPr>
          <p:spPr bwMode="auto">
            <a:xfrm>
              <a:off x="2157"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Terminaison</a:t>
              </a:r>
            </a:p>
          </p:txBody>
        </p:sp>
        <p:sp>
          <p:nvSpPr>
            <p:cNvPr id="40968" name="Rectangle 7"/>
            <p:cNvSpPr>
              <a:spLocks noChangeArrowheads="1"/>
            </p:cNvSpPr>
            <p:nvPr/>
          </p:nvSpPr>
          <p:spPr bwMode="auto">
            <a:xfrm>
              <a:off x="1505" y="3927"/>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Réalisation</a:t>
              </a:r>
            </a:p>
          </p:txBody>
        </p:sp>
        <p:sp>
          <p:nvSpPr>
            <p:cNvPr id="40969" name="Rectangle 8"/>
            <p:cNvSpPr>
              <a:spLocks noChangeArrowheads="1"/>
            </p:cNvSpPr>
            <p:nvPr/>
          </p:nvSpPr>
          <p:spPr bwMode="auto">
            <a:xfrm>
              <a:off x="2960" y="4076"/>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70" name="Rectangle 9"/>
            <p:cNvSpPr>
              <a:spLocks noChangeArrowheads="1"/>
            </p:cNvSpPr>
            <p:nvPr/>
          </p:nvSpPr>
          <p:spPr bwMode="auto">
            <a:xfrm>
              <a:off x="2960" y="3828"/>
              <a:ext cx="652" cy="1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65" tIns="46033" rIns="92065" bIns="46033">
              <a:spAutoFit/>
            </a:bodyPr>
            <a:lstStyle/>
            <a:p>
              <a:pPr defTabSz="950913">
                <a:spcBef>
                  <a:spcPct val="50000"/>
                </a:spcBef>
              </a:pPr>
              <a:r>
                <a:rPr lang="fr-CH" sz="1400"/>
                <a:t>Planification</a:t>
              </a:r>
            </a:p>
          </p:txBody>
        </p:sp>
        <p:sp>
          <p:nvSpPr>
            <p:cNvPr id="40971" name="Line 10"/>
            <p:cNvSpPr>
              <a:spLocks noChangeShapeType="1"/>
            </p:cNvSpPr>
            <p:nvPr/>
          </p:nvSpPr>
          <p:spPr bwMode="auto">
            <a:xfrm>
              <a:off x="1405" y="4027"/>
              <a:ext cx="100" cy="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2" name="Line 11"/>
            <p:cNvSpPr>
              <a:spLocks noChangeShapeType="1"/>
            </p:cNvSpPr>
            <p:nvPr/>
          </p:nvSpPr>
          <p:spPr bwMode="auto">
            <a:xfrm>
              <a:off x="2107" y="4027"/>
              <a:ext cx="50" cy="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3" name="Line 12"/>
            <p:cNvSpPr>
              <a:spLocks noChangeShapeType="1"/>
            </p:cNvSpPr>
            <p:nvPr/>
          </p:nvSpPr>
          <p:spPr bwMode="auto">
            <a:xfrm flipV="1">
              <a:off x="2758" y="3977"/>
              <a:ext cx="151" cy="50"/>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sp>
          <p:nvSpPr>
            <p:cNvPr id="40974" name="Line 13"/>
            <p:cNvSpPr>
              <a:spLocks noChangeShapeType="1"/>
            </p:cNvSpPr>
            <p:nvPr/>
          </p:nvSpPr>
          <p:spPr bwMode="auto">
            <a:xfrm>
              <a:off x="2759" y="4027"/>
              <a:ext cx="201" cy="99"/>
            </a:xfrm>
            <a:prstGeom prst="line">
              <a:avLst/>
            </a:prstGeom>
            <a:noFill/>
            <a:ln w="12700">
              <a:solidFill>
                <a:schemeClr val="tx1"/>
              </a:solidFill>
              <a:round/>
              <a:headEnd type="none" w="sm" len="sm"/>
              <a:tailEnd type="stealth" w="med" len="med"/>
            </a:ln>
            <a:extLst>
              <a:ext uri="{909E8E84-426E-40dd-AFC4-6F175D3DCCD1}">
                <a14:hiddenFill xmlns="" xmlns:a14="http://schemas.microsoft.com/office/drawing/2010/main">
                  <a:noFill/>
                </a14:hiddenFill>
              </a:ext>
            </a:extLst>
          </p:spPr>
          <p:txBody>
            <a:bodyPr/>
            <a:lstStyle/>
            <a:p>
              <a:endParaRPr lang="fr-FR"/>
            </a:p>
          </p:txBody>
        </p:sp>
      </p:grpSp>
      <p:sp>
        <p:nvSpPr>
          <p:cNvPr id="40964" name="Rectangle 14"/>
          <p:cNvSpPr>
            <a:spLocks noChangeArrowheads="1"/>
          </p:cNvSpPr>
          <p:nvPr/>
        </p:nvSpPr>
        <p:spPr bwMode="auto">
          <a:xfrm>
            <a:off x="1276350" y="6958013"/>
            <a:ext cx="192088"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5240" tIns="47619" rIns="95240" bIns="47619">
            <a:spAutoFit/>
          </a:bodyPr>
          <a:lstStyle/>
          <a:p>
            <a:pPr defTabSz="950913"/>
            <a:endParaRPr lang="en-US" sz="1800">
              <a:latin typeface="Arial" charset="0"/>
            </a:endParaRPr>
          </a:p>
        </p:txBody>
      </p:sp>
      <p:sp>
        <p:nvSpPr>
          <p:cNvPr id="40965" name="Rectangle 15"/>
          <p:cNvSpPr>
            <a:spLocks noChangeArrowheads="1"/>
          </p:cNvSpPr>
          <p:nvPr/>
        </p:nvSpPr>
        <p:spPr bwMode="auto">
          <a:xfrm>
            <a:off x="874713" y="7258050"/>
            <a:ext cx="5337175" cy="56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40" tIns="47619" rIns="95240" bIns="47619">
            <a:spAutoFit/>
          </a:bodyPr>
          <a:lstStyle/>
          <a:p>
            <a:pPr defTabSz="387350">
              <a:spcBef>
                <a:spcPct val="50000"/>
              </a:spcBef>
            </a:pPr>
            <a:r>
              <a:rPr lang="fr-CH" sz="1400">
                <a:latin typeface="Arial" charset="0"/>
              </a:rPr>
              <a:t>Rem: longs projets</a:t>
            </a:r>
          </a:p>
          <a:p>
            <a:pPr defTabSz="387350">
              <a:spcBef>
                <a:spcPct val="50000"/>
              </a:spcBef>
            </a:pPr>
            <a:r>
              <a:rPr lang="fr-CH" sz="1400">
                <a:latin typeface="Arial" charset="0"/>
              </a:rPr>
              <a:t>	archivage à mesure</a:t>
            </a:r>
          </a:p>
        </p:txBody>
      </p:sp>
    </p:spTree>
    <p:extLst>
      <p:ext uri="{BB962C8B-B14F-4D97-AF65-F5344CB8AC3E}">
        <p14:creationId xmlns:p14="http://schemas.microsoft.com/office/powerpoint/2010/main" val="108486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623353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88749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cap="flat"/>
        </p:spPr>
      </p:sp>
      <p:sp>
        <p:nvSpPr>
          <p:cNvPr id="48130" name="Rectangle 3"/>
          <p:cNvSpPr>
            <a:spLocks noGrp="1" noChangeArrowheads="1"/>
          </p:cNvSpPr>
          <p:nvPr>
            <p:ph type="body" idx="1"/>
          </p:nvPr>
        </p:nvSpPr>
        <p:spPr>
          <a:xfrm>
            <a:off x="363538" y="4859338"/>
            <a:ext cx="6372225" cy="461010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3" tIns="46028" rIns="93643" bIns="46028"/>
          <a:lstStyle/>
          <a:p>
            <a:pPr eaLnBrk="1" hangingPunct="1"/>
            <a:endParaRPr lang="fr-FR" sz="1000">
              <a:ea typeface="ＭＳ Ｐゴシック" charset="0"/>
              <a:cs typeface="ＭＳ Ｐゴシック" charset="0"/>
            </a:endParaRPr>
          </a:p>
        </p:txBody>
      </p:sp>
    </p:spTree>
    <p:extLst>
      <p:ext uri="{BB962C8B-B14F-4D97-AF65-F5344CB8AC3E}">
        <p14:creationId xmlns:p14="http://schemas.microsoft.com/office/powerpoint/2010/main" val="262622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pPr eaLnBrk="1" hangingPunct="1"/>
            <a:endParaRPr lang="fr-FR"/>
          </a:p>
        </p:txBody>
      </p:sp>
    </p:spTree>
    <p:extLst>
      <p:ext uri="{BB962C8B-B14F-4D97-AF65-F5344CB8AC3E}">
        <p14:creationId xmlns:p14="http://schemas.microsoft.com/office/powerpoint/2010/main" val="1381484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a:endParaRPr lang="fr-FR">
              <a:ea typeface="ＭＳ Ｐゴシック" charset="0"/>
            </a:endParaRPr>
          </a:p>
        </p:txBody>
      </p:sp>
    </p:spTree>
    <p:extLst>
      <p:ext uri="{BB962C8B-B14F-4D97-AF65-F5344CB8AC3E}">
        <p14:creationId xmlns:p14="http://schemas.microsoft.com/office/powerpoint/2010/main" val="130336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buFontTx/>
              <a:buChar char="•"/>
            </a:pPr>
            <a:endParaRPr lang="fr-CH">
              <a:ea typeface="ＭＳ Ｐゴシック" charset="0"/>
            </a:endParaRPr>
          </a:p>
          <a:p>
            <a:pPr eaLnBrk="1" hangingPunct="1">
              <a:buFontTx/>
              <a:buChar char="•"/>
            </a:pPr>
            <a:endParaRPr lang="fr-CH">
              <a:ea typeface="ＭＳ Ｐゴシック" charset="0"/>
              <a:cs typeface="ＭＳ Ｐゴシック" charset="0"/>
            </a:endParaRPr>
          </a:p>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303547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004888" y="776288"/>
            <a:ext cx="5094287" cy="3821112"/>
          </a:xfrm>
          <a:ln/>
        </p:spPr>
      </p:sp>
      <p:sp>
        <p:nvSpPr>
          <p:cNvPr id="54274" name="Rectangle 3"/>
          <p:cNvSpPr>
            <a:spLocks noGrp="1" noChangeArrowheads="1"/>
          </p:cNvSpPr>
          <p:nvPr>
            <p:ph type="body" idx="1"/>
          </p:nvPr>
        </p:nvSpPr>
        <p:spPr>
          <a:xfrm>
            <a:off x="946150" y="4860925"/>
            <a:ext cx="5207000" cy="4603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a:p>
            <a:pPr eaLnBrk="1" hangingPunct="1"/>
            <a:endParaRPr lang="fr-FR" b="1">
              <a:ea typeface="ＭＳ Ｐゴシック" charset="0"/>
              <a:cs typeface="ＭＳ Ｐゴシック" charset="0"/>
            </a:endParaRPr>
          </a:p>
        </p:txBody>
      </p:sp>
    </p:spTree>
    <p:extLst>
      <p:ext uri="{BB962C8B-B14F-4D97-AF65-F5344CB8AC3E}">
        <p14:creationId xmlns:p14="http://schemas.microsoft.com/office/powerpoint/2010/main" val="2246249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004888" y="776288"/>
            <a:ext cx="5094287" cy="3821112"/>
          </a:xfrm>
          <a:ln/>
        </p:spPr>
      </p:sp>
      <p:sp>
        <p:nvSpPr>
          <p:cNvPr id="56322" name="Rectangle 3"/>
          <p:cNvSpPr>
            <a:spLocks noGrp="1" noChangeArrowheads="1"/>
          </p:cNvSpPr>
          <p:nvPr>
            <p:ph type="body" idx="1"/>
          </p:nvPr>
        </p:nvSpPr>
        <p:spPr>
          <a:xfrm>
            <a:off x="946150" y="4860925"/>
            <a:ext cx="5207000" cy="460375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979273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58370"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973721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4113" y="889000"/>
            <a:ext cx="4792662" cy="3594100"/>
          </a:xfrm>
          <a:ln/>
        </p:spPr>
      </p:sp>
      <p:sp>
        <p:nvSpPr>
          <p:cNvPr id="68610"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45860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004888" y="776288"/>
            <a:ext cx="5094287" cy="3821112"/>
          </a:xfrm>
          <a:ln/>
        </p:spPr>
      </p:sp>
      <p:sp>
        <p:nvSpPr>
          <p:cNvPr id="7270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59379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a:ln/>
        </p:spPr>
      </p:sp>
      <p:sp>
        <p:nvSpPr>
          <p:cNvPr id="74754"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Objectif:</a:t>
            </a:r>
          </a:p>
          <a:p>
            <a:pPr eaLnBrk="1" hangingPunct="1"/>
            <a:r>
              <a:rPr lang="en-US">
                <a:ea typeface="ＭＳ Ｐゴシック" charset="0"/>
                <a:cs typeface="ＭＳ Ｐゴシック" charset="0"/>
              </a:rPr>
              <a:t>1. But à atteindre</a:t>
            </a:r>
          </a:p>
          <a:p>
            <a:pPr eaLnBrk="1" hangingPunct="1"/>
            <a:r>
              <a:rPr lang="en-US">
                <a:ea typeface="ＭＳ Ｐゴシック" charset="0"/>
                <a:cs typeface="ＭＳ Ｐゴシック" charset="0"/>
              </a:rPr>
              <a:t>2. But précis que se propose l’action (Robert)</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But:</a:t>
            </a:r>
          </a:p>
          <a:p>
            <a:pPr eaLnBrk="1" hangingPunct="1"/>
            <a:r>
              <a:rPr lang="en-US">
                <a:ea typeface="ＭＳ Ｐゴシック" charset="0"/>
                <a:cs typeface="ＭＳ Ｐゴシック" charset="0"/>
              </a:rPr>
              <a:t>1. Point visé, objectif</a:t>
            </a:r>
          </a:p>
          <a:p>
            <a:pPr eaLnBrk="1" hangingPunct="1"/>
            <a:r>
              <a:rPr lang="en-US">
                <a:ea typeface="ＭＳ Ｐゴシック" charset="0"/>
                <a:cs typeface="ＭＳ Ｐゴシック" charset="0"/>
              </a:rPr>
              <a:t>2. ce quel’on se propose d’atteindre</a:t>
            </a:r>
          </a:p>
          <a:p>
            <a:endParaRPr lang="fr-FR">
              <a:ea typeface="ＭＳ Ｐゴシック" charset="0"/>
              <a:cs typeface="ＭＳ Ｐゴシック" charset="0"/>
            </a:endParaRPr>
          </a:p>
        </p:txBody>
      </p:sp>
    </p:spTree>
    <p:extLst>
      <p:ext uri="{BB962C8B-B14F-4D97-AF65-F5344CB8AC3E}">
        <p14:creationId xmlns:p14="http://schemas.microsoft.com/office/powerpoint/2010/main" val="1421308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036638" y="792163"/>
            <a:ext cx="5094287" cy="3821112"/>
          </a:xfrm>
          <a:ln/>
        </p:spPr>
      </p:sp>
      <p:sp>
        <p:nvSpPr>
          <p:cNvPr id="6246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fr-FR" sz="1100">
              <a:ea typeface="ＭＳ Ｐゴシック" charset="0"/>
              <a:cs typeface="ＭＳ Ｐゴシック" charset="0"/>
            </a:endParaRPr>
          </a:p>
        </p:txBody>
      </p:sp>
    </p:spTree>
    <p:extLst>
      <p:ext uri="{BB962C8B-B14F-4D97-AF65-F5344CB8AC3E}">
        <p14:creationId xmlns:p14="http://schemas.microsoft.com/office/powerpoint/2010/main" val="1156657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036638" y="792163"/>
            <a:ext cx="5094287" cy="3821112"/>
          </a:xfrm>
          <a:ln/>
        </p:spPr>
      </p:sp>
      <p:sp>
        <p:nvSpPr>
          <p:cNvPr id="66562"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19150" lvl="1">
              <a:lnSpc>
                <a:spcPct val="90000"/>
              </a:lnSpc>
            </a:pPr>
            <a:endParaRPr lang="fr-FR">
              <a:ea typeface="ＭＳ Ｐゴシック" charset="0"/>
            </a:endParaRPr>
          </a:p>
        </p:txBody>
      </p:sp>
    </p:spTree>
    <p:extLst>
      <p:ext uri="{BB962C8B-B14F-4D97-AF65-F5344CB8AC3E}">
        <p14:creationId xmlns:p14="http://schemas.microsoft.com/office/powerpoint/2010/main" val="405994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039330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a:ln/>
        </p:spPr>
      </p:sp>
      <p:sp>
        <p:nvSpPr>
          <p:cNvPr id="77826" name="Espace réservé des commentaires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0617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004888" y="776288"/>
            <a:ext cx="5094287" cy="3821112"/>
          </a:xfrm>
          <a:ln/>
        </p:spPr>
      </p:sp>
      <p:sp>
        <p:nvSpPr>
          <p:cNvPr id="7987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9194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004888" y="776288"/>
            <a:ext cx="5094287" cy="3821112"/>
          </a:xfrm>
          <a:ln/>
        </p:spPr>
      </p:sp>
      <p:sp>
        <p:nvSpPr>
          <p:cNvPr id="83970"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68439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004888" y="776288"/>
            <a:ext cx="5094287" cy="3821112"/>
          </a:xfrm>
          <a:ln/>
        </p:spPr>
      </p:sp>
      <p:sp>
        <p:nvSpPr>
          <p:cNvPr id="8601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73324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xfrm>
            <a:off x="1004888" y="776288"/>
            <a:ext cx="5094287" cy="3821112"/>
          </a:xfrm>
          <a:ln/>
        </p:spPr>
      </p:sp>
      <p:sp>
        <p:nvSpPr>
          <p:cNvPr id="8806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0954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xfrm>
            <a:off x="1004888" y="776288"/>
            <a:ext cx="5094287" cy="3821112"/>
          </a:xfrm>
          <a:ln/>
        </p:spPr>
      </p:sp>
      <p:sp>
        <p:nvSpPr>
          <p:cNvPr id="9011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7454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229588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036638" y="792163"/>
            <a:ext cx="5094287" cy="3821112"/>
          </a:xfrm>
          <a:ln/>
        </p:spPr>
      </p:sp>
      <p:sp>
        <p:nvSpPr>
          <p:cNvPr id="94210"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87325" indent="-187325" eaLnBrk="1" hangingPunct="1">
              <a:lnSpc>
                <a:spcPct val="90000"/>
              </a:lnSpc>
            </a:pPr>
            <a:endParaRPr lang="fr-FR" sz="1100">
              <a:ea typeface="ＭＳ Ｐゴシック" charset="0"/>
              <a:cs typeface="ＭＳ Ｐゴシック" charset="0"/>
            </a:endParaRPr>
          </a:p>
        </p:txBody>
      </p:sp>
    </p:spTree>
    <p:extLst>
      <p:ext uri="{BB962C8B-B14F-4D97-AF65-F5344CB8AC3E}">
        <p14:creationId xmlns:p14="http://schemas.microsoft.com/office/powerpoint/2010/main" val="390130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CH" altLang="ja-JP" sz="1300">
              <a:ea typeface="ＭＳ Ｐゴシック" charset="0"/>
              <a:cs typeface="ＭＳ Ｐゴシック" charset="0"/>
            </a:endParaRPr>
          </a:p>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03150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42935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cap="flat"/>
        </p:spPr>
      </p:sp>
      <p:sp>
        <p:nvSpPr>
          <p:cNvPr id="1843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760451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10494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81983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664518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116571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noTextEdit="1"/>
          </p:cNvSpPr>
          <p:nvPr>
            <p:ph type="sldImg"/>
          </p:nvPr>
        </p:nvSpPr>
        <p:spPr>
          <a:ln/>
        </p:spPr>
      </p:sp>
      <p:sp>
        <p:nvSpPr>
          <p:cNvPr id="11264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69963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noTextEdit="1"/>
          </p:cNvSpPr>
          <p:nvPr>
            <p:ph type="sldImg"/>
          </p:nvPr>
        </p:nvSpPr>
        <p:spPr>
          <a:ln/>
        </p:spPr>
      </p:sp>
      <p:sp>
        <p:nvSpPr>
          <p:cNvPr id="11469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348734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5166342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004888" y="776288"/>
            <a:ext cx="5094287" cy="3821112"/>
          </a:xfrm>
          <a:ln/>
        </p:spPr>
      </p:sp>
      <p:sp>
        <p:nvSpPr>
          <p:cNvPr id="11878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sz="1100" dirty="0">
                <a:ea typeface="ＭＳ Ｐゴシック" charset="0"/>
                <a:cs typeface="ＭＳ Ｐゴシック" charset="0"/>
              </a:rPr>
              <a:t>compétences, ressources, finance, partenariats, </a:t>
            </a:r>
            <a:r>
              <a:rPr lang="fr-FR" sz="1100" dirty="0" err="1">
                <a:ea typeface="ＭＳ Ｐゴシック" charset="0"/>
                <a:cs typeface="ＭＳ Ｐゴシック" charset="0"/>
              </a:rPr>
              <a:t>soutients</a:t>
            </a:r>
            <a:endParaRPr lang="fr-FR" sz="1100" dirty="0">
              <a:ea typeface="ＭＳ Ｐゴシック" charset="0"/>
              <a:cs typeface="ＭＳ Ｐゴシック" charset="0"/>
            </a:endParaRPr>
          </a:p>
        </p:txBody>
      </p:sp>
    </p:spTree>
    <p:extLst>
      <p:ext uri="{BB962C8B-B14F-4D97-AF65-F5344CB8AC3E}">
        <p14:creationId xmlns:p14="http://schemas.microsoft.com/office/powerpoint/2010/main" val="3506288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noTextEdit="1"/>
          </p:cNvSpPr>
          <p:nvPr>
            <p:ph type="sldImg"/>
          </p:nvPr>
        </p:nvSpPr>
        <p:spPr>
          <a:xfrm>
            <a:off x="1004888" y="776288"/>
            <a:ext cx="5094287" cy="3821112"/>
          </a:xfrm>
          <a:ln/>
        </p:spPr>
      </p:sp>
      <p:sp>
        <p:nvSpPr>
          <p:cNvPr id="11878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dirty="0">
              <a:ea typeface="ＭＳ Ｐゴシック" charset="0"/>
              <a:cs typeface="ＭＳ Ｐゴシック" charset="0"/>
            </a:endParaRPr>
          </a:p>
        </p:txBody>
      </p:sp>
    </p:spTree>
    <p:extLst>
      <p:ext uri="{BB962C8B-B14F-4D97-AF65-F5344CB8AC3E}">
        <p14:creationId xmlns:p14="http://schemas.microsoft.com/office/powerpoint/2010/main" val="2394840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idx="1"/>
          </p:nvPr>
        </p:nvSpPr>
        <p:spPr>
          <a:xfrm>
            <a:off x="866775" y="4862513"/>
            <a:ext cx="5365750" cy="43132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2" tIns="46028" rIns="93642" bIns="46028"/>
          <a:lstStyle/>
          <a:p>
            <a:pPr eaLnBrk="1" hangingPunct="1"/>
            <a:endParaRPr lang="fr-FR">
              <a:ea typeface="ＭＳ Ｐゴシック" charset="0"/>
              <a:cs typeface="ＭＳ Ｐゴシック" charset="0"/>
            </a:endParaRPr>
          </a:p>
        </p:txBody>
      </p:sp>
      <p:sp>
        <p:nvSpPr>
          <p:cNvPr id="125954" name="Rectangle 3"/>
          <p:cNvSpPr>
            <a:spLocks noGrp="1" noRot="1" noChangeAspect="1" noChangeArrowheads="1" noTextEdit="1"/>
          </p:cNvSpPr>
          <p:nvPr>
            <p:ph type="sldImg"/>
          </p:nvPr>
        </p:nvSpPr>
        <p:spPr>
          <a:xfrm>
            <a:off x="1154113" y="885825"/>
            <a:ext cx="4797425" cy="3597275"/>
          </a:xfrm>
          <a:ln cap="flat"/>
        </p:spPr>
      </p:sp>
    </p:spTree>
    <p:extLst>
      <p:ext uri="{BB962C8B-B14F-4D97-AF65-F5344CB8AC3E}">
        <p14:creationId xmlns:p14="http://schemas.microsoft.com/office/powerpoint/2010/main" val="381907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1"/>
          </p:nvPr>
        </p:nvSpPr>
        <p:spPr>
          <a:xfrm>
            <a:off x="865188" y="4862513"/>
            <a:ext cx="5368925" cy="43148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20482"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133676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128002"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7339416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004888" y="776288"/>
            <a:ext cx="5094287" cy="3821112"/>
          </a:xfrm>
          <a:ln/>
        </p:spPr>
      </p:sp>
      <p:sp>
        <p:nvSpPr>
          <p:cNvPr id="13209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348635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xfrm>
            <a:off x="1004888" y="776288"/>
            <a:ext cx="5094287" cy="3821112"/>
          </a:xfrm>
          <a:ln/>
        </p:spPr>
      </p:sp>
      <p:sp>
        <p:nvSpPr>
          <p:cNvPr id="13209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3197017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1004888" y="776288"/>
            <a:ext cx="5094287" cy="3821112"/>
          </a:xfrm>
          <a:ln/>
        </p:spPr>
      </p:sp>
      <p:sp>
        <p:nvSpPr>
          <p:cNvPr id="134146" name="Rectangle 3"/>
          <p:cNvSpPr>
            <a:spLocks noGrp="1" noChangeArrowheads="1"/>
          </p:cNvSpPr>
          <p:nvPr>
            <p:ph type="body" idx="1"/>
          </p:nvPr>
        </p:nvSpPr>
        <p:spPr>
          <a:xfrm>
            <a:off x="890588" y="4833938"/>
            <a:ext cx="5207000" cy="479107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i="1">
              <a:ea typeface="ＭＳ Ｐゴシック" charset="0"/>
              <a:cs typeface="ＭＳ Ｐゴシック" charset="0"/>
            </a:endParaRPr>
          </a:p>
        </p:txBody>
      </p:sp>
    </p:spTree>
    <p:extLst>
      <p:ext uri="{BB962C8B-B14F-4D97-AF65-F5344CB8AC3E}">
        <p14:creationId xmlns:p14="http://schemas.microsoft.com/office/powerpoint/2010/main" val="1664571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Possible de faire:</a:t>
            </a:r>
          </a:p>
          <a:p>
            <a:r>
              <a:rPr lang="fr-FR" dirty="0"/>
              <a:t>- PBS, WBS seulement ou les deux</a:t>
            </a:r>
          </a:p>
          <a:p>
            <a:r>
              <a:rPr lang="fr-FR" dirty="0"/>
              <a:t>- Possible de mettre les deux sur un même graphique (PMBOK)</a:t>
            </a:r>
          </a:p>
        </p:txBody>
      </p:sp>
    </p:spTree>
    <p:extLst>
      <p:ext uri="{BB962C8B-B14F-4D97-AF65-F5344CB8AC3E}">
        <p14:creationId xmlns:p14="http://schemas.microsoft.com/office/powerpoint/2010/main" val="15101459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614099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594168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004888" y="776288"/>
            <a:ext cx="5094287" cy="3821112"/>
          </a:xfrm>
          <a:ln/>
        </p:spPr>
      </p:sp>
      <p:sp>
        <p:nvSpPr>
          <p:cNvPr id="140290" name="Rectangle 3"/>
          <p:cNvSpPr>
            <a:spLocks noGrp="1" noChangeArrowheads="1"/>
          </p:cNvSpPr>
          <p:nvPr>
            <p:ph type="body" idx="1"/>
          </p:nvPr>
        </p:nvSpPr>
        <p:spPr>
          <a:xfrm>
            <a:off x="890588" y="4943475"/>
            <a:ext cx="5207000" cy="46053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63673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xfrm>
            <a:off x="1154113" y="889000"/>
            <a:ext cx="4792662" cy="3594100"/>
          </a:xfrm>
          <a:ln/>
        </p:spPr>
      </p:sp>
      <p:sp>
        <p:nvSpPr>
          <p:cNvPr id="144386" name="Rectangle 3"/>
          <p:cNvSpPr>
            <a:spLocks noGrp="1" noChangeArrowheads="1"/>
          </p:cNvSpPr>
          <p:nvPr>
            <p:ph type="body" idx="1"/>
          </p:nvPr>
        </p:nvSpPr>
        <p:spPr>
          <a:xfrm>
            <a:off x="862013" y="4864100"/>
            <a:ext cx="5375275" cy="47609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739210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xfrm>
            <a:off x="1154113" y="889000"/>
            <a:ext cx="4792662" cy="3594100"/>
          </a:xfrm>
          <a:ln/>
        </p:spPr>
      </p:sp>
      <p:sp>
        <p:nvSpPr>
          <p:cNvPr id="146434" name="Rectangle 3"/>
          <p:cNvSpPr>
            <a:spLocks noGrp="1" noChangeArrowheads="1"/>
          </p:cNvSpPr>
          <p:nvPr>
            <p:ph type="body" idx="1"/>
          </p:nvPr>
        </p:nvSpPr>
        <p:spPr>
          <a:xfrm>
            <a:off x="862013" y="4864100"/>
            <a:ext cx="5375275" cy="47609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z="1100">
              <a:ea typeface="ＭＳ Ｐゴシック" charset="0"/>
              <a:cs typeface="ＭＳ Ｐゴシック" charset="0"/>
            </a:endParaRPr>
          </a:p>
        </p:txBody>
      </p:sp>
    </p:spTree>
    <p:extLst>
      <p:ext uri="{BB962C8B-B14F-4D97-AF65-F5344CB8AC3E}">
        <p14:creationId xmlns:p14="http://schemas.microsoft.com/office/powerpoint/2010/main" val="360682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cap="flat"/>
        </p:spPr>
      </p:sp>
      <p:sp>
        <p:nvSpPr>
          <p:cNvPr id="22530" name="Rectangle 3"/>
          <p:cNvSpPr>
            <a:spLocks noGrp="1" noChangeArrowheads="1"/>
          </p:cNvSpPr>
          <p:nvPr>
            <p:ph type="body" idx="1"/>
          </p:nvPr>
        </p:nvSpPr>
        <p:spPr>
          <a:xfrm>
            <a:off x="947738" y="5130800"/>
            <a:ext cx="5203825" cy="4718050"/>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buFont typeface="Symbol" charset="0"/>
              <a:buNone/>
              <a:tabLst>
                <a:tab pos="101600" algn="l"/>
              </a:tabLst>
            </a:pPr>
            <a:endParaRPr lang="fr-FR" sz="900">
              <a:ea typeface="ＭＳ Ｐゴシック" charset="0"/>
              <a:cs typeface="ＭＳ Ｐゴシック" charset="0"/>
            </a:endParaRPr>
          </a:p>
        </p:txBody>
      </p:sp>
    </p:spTree>
    <p:extLst>
      <p:ext uri="{BB962C8B-B14F-4D97-AF65-F5344CB8AC3E}">
        <p14:creationId xmlns:p14="http://schemas.microsoft.com/office/powerpoint/2010/main" val="110792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xfrm>
            <a:off x="1004888" y="776288"/>
            <a:ext cx="5094287" cy="3821112"/>
          </a:xfrm>
          <a:ln/>
        </p:spPr>
      </p:sp>
      <p:sp>
        <p:nvSpPr>
          <p:cNvPr id="15462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8953137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xfrm>
            <a:off x="1004888" y="776288"/>
            <a:ext cx="5094287" cy="3821112"/>
          </a:xfrm>
          <a:ln/>
        </p:spPr>
      </p:sp>
      <p:sp>
        <p:nvSpPr>
          <p:cNvPr id="15257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436787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xfrm>
            <a:off x="1004888" y="776288"/>
            <a:ext cx="5094287" cy="3821112"/>
          </a:xfrm>
          <a:ln/>
        </p:spPr>
      </p:sp>
      <p:sp>
        <p:nvSpPr>
          <p:cNvPr id="15667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5438439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54113" y="889000"/>
            <a:ext cx="4792662" cy="3594100"/>
          </a:xfrm>
          <a:ln/>
        </p:spPr>
      </p:sp>
      <p:sp>
        <p:nvSpPr>
          <p:cNvPr id="158722" name="Rectangle 3"/>
          <p:cNvSpPr>
            <a:spLocks noGrp="1" noChangeArrowheads="1"/>
          </p:cNvSpPr>
          <p:nvPr>
            <p:ph type="body" idx="1"/>
          </p:nvPr>
        </p:nvSpPr>
        <p:spPr>
          <a:xfrm>
            <a:off x="862013" y="4864100"/>
            <a:ext cx="5375275" cy="4313238"/>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ea typeface="ＭＳ Ｐゴシック" charset="0"/>
              <a:cs typeface="ＭＳ Ｐゴシック" charset="0"/>
            </a:endParaRPr>
          </a:p>
        </p:txBody>
      </p:sp>
    </p:spTree>
    <p:extLst>
      <p:ext uri="{BB962C8B-B14F-4D97-AF65-F5344CB8AC3E}">
        <p14:creationId xmlns:p14="http://schemas.microsoft.com/office/powerpoint/2010/main" val="19221219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xfrm>
            <a:off x="1004888" y="776288"/>
            <a:ext cx="5094287" cy="3821112"/>
          </a:xfrm>
          <a:ln/>
        </p:spPr>
      </p:sp>
      <p:sp>
        <p:nvSpPr>
          <p:cNvPr id="16281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5018846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xfrm>
            <a:off x="1003300" y="776288"/>
            <a:ext cx="5095875" cy="3821112"/>
          </a:xfrm>
          <a:ln/>
        </p:spPr>
      </p:sp>
      <p:sp>
        <p:nvSpPr>
          <p:cNvPr id="16486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6231101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xfrm>
            <a:off x="1004888" y="776288"/>
            <a:ext cx="5094287" cy="3821112"/>
          </a:xfrm>
          <a:ln/>
        </p:spPr>
      </p:sp>
      <p:sp>
        <p:nvSpPr>
          <p:cNvPr id="16691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37335310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xfrm>
            <a:off x="1003300" y="776288"/>
            <a:ext cx="5095875" cy="3821112"/>
          </a:xfrm>
          <a:ln/>
        </p:spPr>
      </p:sp>
      <p:sp>
        <p:nvSpPr>
          <p:cNvPr id="16896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p:txBody>
      </p:sp>
      <p:sp>
        <p:nvSpPr>
          <p:cNvPr id="168963" name="Rectangle 4"/>
          <p:cNvSpPr>
            <a:spLocks noChangeArrowheads="1"/>
          </p:cNvSpPr>
          <p:nvPr/>
        </p:nvSpPr>
        <p:spPr bwMode="auto">
          <a:xfrm>
            <a:off x="862013" y="4864100"/>
            <a:ext cx="5375275" cy="476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Avant de poursuivre la planification, il est recommandé de vérifier la « topologie » du projet.</a:t>
            </a:r>
          </a:p>
          <a:p>
            <a:pPr eaLnBrk="1" hangingPunct="1">
              <a:spcBef>
                <a:spcPct val="30000"/>
              </a:spcBef>
            </a:pPr>
            <a:r>
              <a:rPr lang="fr-CH" sz="1100">
                <a:latin typeface="Arial" charset="0"/>
              </a:rPr>
              <a:t>L</a:t>
            </a:r>
            <a:r>
              <a:rPr lang="ja-JP" altLang="fr-CH" sz="1100">
                <a:latin typeface="Arial" charset="0"/>
              </a:rPr>
              <a:t>’</a:t>
            </a:r>
            <a:r>
              <a:rPr lang="fr-CH" altLang="ja-JP" sz="1100">
                <a:latin typeface="Arial" charset="0"/>
              </a:rPr>
              <a:t>observation attentive de la topologie permet de simplifier, de clarifier et de valider l</a:t>
            </a:r>
            <a:r>
              <a:rPr lang="ja-JP" altLang="fr-CH" sz="1100">
                <a:latin typeface="Arial" charset="0"/>
              </a:rPr>
              <a:t>’</a:t>
            </a:r>
            <a:r>
              <a:rPr lang="fr-CH" altLang="ja-JP" sz="1100">
                <a:latin typeface="Arial" charset="0"/>
              </a:rPr>
              <a:t>organisation du « processus de projet » représenté par le réseau.</a:t>
            </a:r>
          </a:p>
          <a:p>
            <a:pPr eaLnBrk="1" hangingPunct="1">
              <a:spcBef>
                <a:spcPct val="30000"/>
              </a:spcBef>
            </a:pPr>
            <a:r>
              <a:rPr lang="fr-CH" sz="1100">
                <a:latin typeface="Arial" charset="0"/>
              </a:rPr>
              <a:t>Trois questions peuvent aider la simplification et la validation du réseau :</a:t>
            </a:r>
            <a:br>
              <a:rPr lang="fr-CH" sz="1100">
                <a:latin typeface="Arial" charset="0"/>
              </a:rPr>
            </a:br>
            <a:r>
              <a:rPr lang="fr-CH" sz="1100">
                <a:latin typeface="Arial" charset="0"/>
              </a:rPr>
              <a:t>1. Hormis début et fin de projet, toutes les tâches et tous les jalons ont-ils au moins un lien amont et un lien aval ?</a:t>
            </a:r>
            <a:br>
              <a:rPr lang="fr-CH" sz="1100">
                <a:latin typeface="Arial" charset="0"/>
              </a:rPr>
            </a:br>
            <a:r>
              <a:rPr lang="fr-CH" sz="1100">
                <a:latin typeface="Arial" charset="0"/>
              </a:rPr>
              <a:t>2. Tous les liens sont-ils représentatifs d</a:t>
            </a:r>
            <a:r>
              <a:rPr lang="ja-JP" altLang="fr-CH" sz="1100">
                <a:latin typeface="Arial" charset="0"/>
              </a:rPr>
              <a:t>’</a:t>
            </a:r>
            <a:r>
              <a:rPr lang="fr-CH" altLang="ja-JP" sz="1100">
                <a:latin typeface="Arial" charset="0"/>
              </a:rPr>
              <a:t>une contrainte chronologique réelle ? Ne font-ils pas double emploi avec d</a:t>
            </a:r>
            <a:r>
              <a:rPr lang="ja-JP" altLang="fr-CH" sz="1100">
                <a:latin typeface="Arial" charset="0"/>
              </a:rPr>
              <a:t>’</a:t>
            </a:r>
            <a:r>
              <a:rPr lang="fr-CH" altLang="ja-JP" sz="1100">
                <a:latin typeface="Arial" charset="0"/>
              </a:rPr>
              <a:t>autres ?</a:t>
            </a:r>
            <a:br>
              <a:rPr lang="fr-CH" altLang="ja-JP" sz="1100">
                <a:latin typeface="Arial" charset="0"/>
              </a:rPr>
            </a:br>
            <a:r>
              <a:rPr lang="fr-CH" altLang="ja-JP" sz="1100">
                <a:latin typeface="Arial" charset="0"/>
              </a:rPr>
              <a:t>3. Les différents stades d</a:t>
            </a:r>
            <a:r>
              <a:rPr lang="ja-JP" altLang="fr-CH" sz="1100">
                <a:latin typeface="Arial" charset="0"/>
              </a:rPr>
              <a:t>’</a:t>
            </a:r>
            <a:r>
              <a:rPr lang="fr-CH" altLang="ja-JP" sz="1100">
                <a:latin typeface="Arial" charset="0"/>
              </a:rPr>
              <a:t>avancement du projet sont-ils clairement identifiés et jalonnés ?</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endParaRPr lang="fr-CH" sz="1200">
              <a:latin typeface="Arial" charset="0"/>
            </a:endParaRP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p:txBody>
      </p:sp>
    </p:spTree>
    <p:extLst>
      <p:ext uri="{BB962C8B-B14F-4D97-AF65-F5344CB8AC3E}">
        <p14:creationId xmlns:p14="http://schemas.microsoft.com/office/powerpoint/2010/main" val="17341043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a:xfrm>
            <a:off x="1003300" y="776288"/>
            <a:ext cx="5095875" cy="3821112"/>
          </a:xfrm>
          <a:ln/>
        </p:spPr>
      </p:sp>
      <p:sp>
        <p:nvSpPr>
          <p:cNvPr id="171010"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p:txBody>
      </p:sp>
      <p:sp>
        <p:nvSpPr>
          <p:cNvPr id="171011" name="Rectangle 4"/>
          <p:cNvSpPr>
            <a:spLocks noChangeArrowheads="1"/>
          </p:cNvSpPr>
          <p:nvPr/>
        </p:nvSpPr>
        <p:spPr bwMode="auto">
          <a:xfrm>
            <a:off x="862013" y="4864100"/>
            <a:ext cx="5375275" cy="476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Il arrive assez fréquemment qu</a:t>
            </a:r>
            <a:r>
              <a:rPr lang="ja-JP" altLang="fr-CH" sz="1100">
                <a:latin typeface="Arial" charset="0"/>
              </a:rPr>
              <a:t>’</a:t>
            </a:r>
            <a:r>
              <a:rPr lang="fr-CH" altLang="ja-JP" sz="1100">
                <a:latin typeface="Arial" charset="0"/>
              </a:rPr>
              <a:t>un ensemble d</a:t>
            </a:r>
            <a:r>
              <a:rPr lang="ja-JP" altLang="fr-CH" sz="1100">
                <a:latin typeface="Arial" charset="0"/>
              </a:rPr>
              <a:t>’</a:t>
            </a:r>
            <a:r>
              <a:rPr lang="fr-CH" altLang="ja-JP" sz="1100">
                <a:latin typeface="Arial" charset="0"/>
              </a:rPr>
              <a:t>actions en conditionne un autre. Cela donne une représentation graphique assez confuse. On appelle cela un faisceau de liens. Ces faisceaux pénalisent la lisibilité du réseau. Il est préférable de les faire disparaître en trouvant une équivalence logique schématiquement plus claire.</a:t>
            </a:r>
          </a:p>
          <a:p>
            <a:pPr eaLnBrk="1" hangingPunct="1">
              <a:spcBef>
                <a:spcPct val="30000"/>
              </a:spcBef>
            </a:pPr>
            <a:r>
              <a:rPr lang="fr-CH" sz="1100">
                <a:latin typeface="Arial" charset="0"/>
              </a:rPr>
              <a:t>Dans l</a:t>
            </a:r>
            <a:r>
              <a:rPr lang="ja-JP" altLang="fr-CH" sz="1100">
                <a:latin typeface="Arial" charset="0"/>
              </a:rPr>
              <a:t>’</a:t>
            </a:r>
            <a:r>
              <a:rPr lang="fr-CH" altLang="ja-JP" sz="1100">
                <a:latin typeface="Arial" charset="0"/>
              </a:rPr>
              <a:t>illustration ci-dessus, l</a:t>
            </a:r>
            <a:r>
              <a:rPr lang="ja-JP" altLang="fr-CH" sz="1100">
                <a:latin typeface="Arial" charset="0"/>
              </a:rPr>
              <a:t>’</a:t>
            </a:r>
            <a:r>
              <a:rPr lang="fr-CH" altLang="ja-JP" sz="1100">
                <a:latin typeface="Arial" charset="0"/>
              </a:rPr>
              <a:t>événement fictif </a:t>
            </a:r>
            <a:r>
              <a:rPr lang="fr-CH" altLang="ja-JP" sz="1100" i="1">
                <a:latin typeface="Arial" charset="0"/>
              </a:rPr>
              <a:t>N</a:t>
            </a:r>
            <a:r>
              <a:rPr lang="fr-CH" altLang="ja-JP" sz="1100">
                <a:latin typeface="Arial" charset="0"/>
              </a:rPr>
              <a:t> est de durée nulle. Il peut être assimilé à un jalon. De fait, une telle tâche représente généralement une étape critique du projet et mérite une surveillance particulière. Si tel est le cas, la conversion de la tâche en jalon s</a:t>
            </a:r>
            <a:r>
              <a:rPr lang="ja-JP" altLang="fr-CH" sz="1100">
                <a:latin typeface="Arial" charset="0"/>
              </a:rPr>
              <a:t>’</a:t>
            </a:r>
            <a:r>
              <a:rPr lang="fr-CH" altLang="ja-JP" sz="1100">
                <a:latin typeface="Arial" charset="0"/>
              </a:rPr>
              <a:t>impose comme une nécessité.</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a:p>
            <a:pPr eaLnBrk="1" hangingPunct="1">
              <a:spcBef>
                <a:spcPct val="30000"/>
              </a:spcBef>
            </a:pPr>
            <a:r>
              <a:rPr lang="fr-FR" sz="1200">
                <a:latin typeface="Arial" charset="0"/>
              </a:rPr>
              <a:t>_____________________________________________________</a:t>
            </a:r>
          </a:p>
        </p:txBody>
      </p:sp>
    </p:spTree>
    <p:extLst>
      <p:ext uri="{BB962C8B-B14F-4D97-AF65-F5344CB8AC3E}">
        <p14:creationId xmlns:p14="http://schemas.microsoft.com/office/powerpoint/2010/main" val="684473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xfrm>
            <a:off x="1004888" y="776288"/>
            <a:ext cx="5094287" cy="3821112"/>
          </a:xfrm>
          <a:ln/>
        </p:spPr>
      </p:sp>
      <p:sp>
        <p:nvSpPr>
          <p:cNvPr id="173058"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22720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cap="flat"/>
        </p:spPr>
      </p:sp>
      <p:sp>
        <p:nvSpPr>
          <p:cNvPr id="245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b="1" dirty="0">
                <a:ea typeface="ＭＳ Ｐゴシック" charset="0"/>
                <a:cs typeface="ＭＳ Ｐゴシック" charset="0"/>
              </a:rPr>
              <a:t>Compliqué vs complexe</a:t>
            </a:r>
          </a:p>
          <a:p>
            <a:pPr eaLnBrk="1" hangingPunct="1"/>
            <a:r>
              <a:rPr lang="fr-CH" i="1" dirty="0">
                <a:ea typeface="ＭＳ Ｐゴシック" charset="0"/>
                <a:cs typeface="ＭＳ Ｐゴシック" charset="0"/>
              </a:rPr>
              <a:t>Complication : empilement / imbrication de dispositifs dont ont peut venir à bout avec du temps et de l'expertise. Ne peut rien créer, seulement être contrôlée.</a:t>
            </a:r>
          </a:p>
          <a:p>
            <a:pPr eaLnBrk="1" hangingPunct="1"/>
            <a:r>
              <a:rPr lang="fr-CH" i="1" dirty="0">
                <a:ea typeface="ＭＳ Ｐゴシック" charset="0"/>
                <a:cs typeface="ＭＳ Ｐゴシック" charset="0"/>
              </a:rPr>
              <a:t>Complexité : désigne le vivant, l'imprévisible, l'inventif. échappe en partie à notre compréhension et  maîtrise. Porteuse des inventions (et difficultés).</a:t>
            </a:r>
            <a:endParaRPr lang="fr-CH" dirty="0">
              <a:ea typeface="ＭＳ Ｐゴシック" charset="0"/>
              <a:cs typeface="ＭＳ Ｐゴシック" charset="0"/>
            </a:endParaRPr>
          </a:p>
          <a:p>
            <a:pPr eaLnBrk="1" hangingPunct="1"/>
            <a:endParaRPr lang="fr-CH" dirty="0">
              <a:ea typeface="ＭＳ Ｐゴシック" charset="0"/>
              <a:cs typeface="ＭＳ Ｐゴシック" charset="0"/>
            </a:endParaRPr>
          </a:p>
          <a:p>
            <a:pPr eaLnBrk="1" hangingPunct="1">
              <a:buFontTx/>
              <a:buChar char="•"/>
            </a:pPr>
            <a:r>
              <a:rPr lang="fr-CH" dirty="0">
                <a:ea typeface="ＭＳ Ｐゴシック" charset="0"/>
                <a:cs typeface="ＭＳ Ｐゴシック" charset="0"/>
              </a:rPr>
              <a:t>Déterministe</a:t>
            </a:r>
          </a:p>
          <a:p>
            <a:pPr eaLnBrk="1" hangingPunct="1">
              <a:buFontTx/>
              <a:buChar char="•"/>
            </a:pPr>
            <a:r>
              <a:rPr lang="fr-CH" dirty="0">
                <a:ea typeface="ＭＳ Ｐゴシック" charset="0"/>
                <a:cs typeface="ＭＳ Ｐゴシック" charset="0"/>
              </a:rPr>
              <a:t>Reproductible </a:t>
            </a:r>
          </a:p>
          <a:p>
            <a:pPr eaLnBrk="1" hangingPunct="1">
              <a:buFontTx/>
              <a:buChar char="•"/>
            </a:pPr>
            <a:r>
              <a:rPr lang="fr-CH" dirty="0">
                <a:ea typeface="ＭＳ Ｐゴシック" charset="0"/>
                <a:cs typeface="ＭＳ Ｐゴシック" charset="0"/>
              </a:rPr>
              <a:t>Démontable</a:t>
            </a:r>
          </a:p>
          <a:p>
            <a:pPr eaLnBrk="1" hangingPunct="1">
              <a:buFontTx/>
              <a:buChar char="•"/>
            </a:pPr>
            <a:r>
              <a:rPr lang="fr-CH" dirty="0">
                <a:ea typeface="ＭＳ Ｐゴシック" charset="0"/>
                <a:cs typeface="ＭＳ Ｐゴシック" charset="0"/>
              </a:rPr>
              <a:t>Possibilité d</a:t>
            </a:r>
            <a:r>
              <a:rPr lang="ja-JP" altLang="fr-CH" dirty="0">
                <a:ea typeface="ＭＳ Ｐゴシック" charset="0"/>
                <a:cs typeface="ＭＳ Ｐゴシック" charset="0"/>
              </a:rPr>
              <a:t>’</a:t>
            </a:r>
            <a:r>
              <a:rPr lang="fr-CH" altLang="ja-JP" dirty="0">
                <a:ea typeface="ＭＳ Ｐゴシック" charset="0"/>
                <a:cs typeface="ＭＳ Ｐゴシック" charset="0"/>
              </a:rPr>
              <a:t>inférer d</a:t>
            </a:r>
            <a:r>
              <a:rPr lang="ja-JP" altLang="fr-CH" dirty="0">
                <a:ea typeface="ＭＳ Ｐゴシック" charset="0"/>
                <a:cs typeface="ＭＳ Ｐゴシック" charset="0"/>
              </a:rPr>
              <a:t>’</a:t>
            </a:r>
            <a:r>
              <a:rPr lang="fr-CH" altLang="ja-JP" dirty="0">
                <a:ea typeface="ＭＳ Ｐゴシック" charset="0"/>
                <a:cs typeface="ＭＳ Ｐゴシック" charset="0"/>
              </a:rPr>
              <a:t>une partie au tout</a:t>
            </a:r>
          </a:p>
          <a:p>
            <a:pPr eaLnBrk="1" hangingPunct="1">
              <a:buFontTx/>
              <a:buChar char="•"/>
            </a:pPr>
            <a:r>
              <a:rPr lang="fr-CH" dirty="0">
                <a:ea typeface="ＭＳ Ｐゴシック" charset="0"/>
                <a:cs typeface="ＭＳ Ｐゴシック" charset="0"/>
              </a:rPr>
              <a:t>Le système s'autonomise et fixe ses objectifs</a:t>
            </a:r>
          </a:p>
          <a:p>
            <a:pPr eaLnBrk="1" hangingPunct="1"/>
            <a:endParaRPr lang="fr-FR" dirty="0">
              <a:ea typeface="ＭＳ Ｐゴシック" charset="0"/>
              <a:cs typeface="ＭＳ Ｐゴシック" charset="0"/>
            </a:endParaRPr>
          </a:p>
        </p:txBody>
      </p:sp>
    </p:spTree>
    <p:extLst>
      <p:ext uri="{BB962C8B-B14F-4D97-AF65-F5344CB8AC3E}">
        <p14:creationId xmlns:p14="http://schemas.microsoft.com/office/powerpoint/2010/main" val="27934275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xfrm>
            <a:off x="1004888" y="776288"/>
            <a:ext cx="5094287" cy="3821112"/>
          </a:xfrm>
          <a:ln/>
        </p:spPr>
      </p:sp>
      <p:sp>
        <p:nvSpPr>
          <p:cNvPr id="17510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1837180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xfrm>
            <a:off x="1003300" y="776288"/>
            <a:ext cx="5095875" cy="3821112"/>
          </a:xfrm>
          <a:ln/>
        </p:spPr>
      </p:sp>
      <p:sp>
        <p:nvSpPr>
          <p:cNvPr id="177154"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a:ea typeface="ＭＳ Ｐゴシック" charset="0"/>
              <a:cs typeface="ＭＳ Ｐゴシック" charset="0"/>
            </a:endParaRPr>
          </a:p>
        </p:txBody>
      </p:sp>
    </p:spTree>
    <p:extLst>
      <p:ext uri="{BB962C8B-B14F-4D97-AF65-F5344CB8AC3E}">
        <p14:creationId xmlns:p14="http://schemas.microsoft.com/office/powerpoint/2010/main" val="15679309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xfrm>
            <a:off x="1004888" y="776288"/>
            <a:ext cx="5094287" cy="3821112"/>
          </a:xfrm>
          <a:ln/>
        </p:spPr>
      </p:sp>
      <p:sp>
        <p:nvSpPr>
          <p:cNvPr id="180226" name="Rectangle 3"/>
          <p:cNvSpPr>
            <a:spLocks noGrp="1" noChangeArrowheads="1"/>
          </p:cNvSpPr>
          <p:nvPr>
            <p:ph type="body" idx="1"/>
          </p:nvPr>
        </p:nvSpPr>
        <p:spPr>
          <a:xfrm>
            <a:off x="946150" y="4859338"/>
            <a:ext cx="5207000"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sz="1100" b="1">
              <a:ea typeface="ＭＳ Ｐゴシック" charset="0"/>
              <a:cs typeface="ＭＳ Ｐゴシック" charset="0"/>
            </a:endParaRPr>
          </a:p>
        </p:txBody>
      </p:sp>
    </p:spTree>
    <p:extLst>
      <p:ext uri="{BB962C8B-B14F-4D97-AF65-F5344CB8AC3E}">
        <p14:creationId xmlns:p14="http://schemas.microsoft.com/office/powerpoint/2010/main" val="4083434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ChangeArrowheads="1" noTextEdit="1"/>
          </p:cNvSpPr>
          <p:nvPr>
            <p:ph type="sldImg"/>
          </p:nvPr>
        </p:nvSpPr>
        <p:spPr>
          <a:xfrm>
            <a:off x="1004888" y="776288"/>
            <a:ext cx="5094287" cy="3821112"/>
          </a:xfrm>
          <a:ln/>
        </p:spPr>
      </p:sp>
      <p:sp>
        <p:nvSpPr>
          <p:cNvPr id="182274"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p:txBody>
      </p:sp>
      <p:sp>
        <p:nvSpPr>
          <p:cNvPr id="182275" name="Rectangle 4"/>
          <p:cNvSpPr>
            <a:spLocks noChangeArrowheads="1"/>
          </p:cNvSpPr>
          <p:nvPr/>
        </p:nvSpPr>
        <p:spPr bwMode="auto">
          <a:xfrm>
            <a:off x="862013" y="4864100"/>
            <a:ext cx="53752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b="1">
                <a:latin typeface="Arial" charset="0"/>
              </a:rPr>
              <a:t>Valorisez les durées et les charges des actions (tâches ou lots de tâches) en s</a:t>
            </a:r>
            <a:r>
              <a:rPr lang="ja-JP" altLang="fr-CH" sz="1100" b="1">
                <a:latin typeface="Arial" charset="0"/>
              </a:rPr>
              <a:t>’</a:t>
            </a:r>
            <a:r>
              <a:rPr lang="fr-CH" altLang="ja-JP" sz="1100" b="1">
                <a:latin typeface="Arial" charset="0"/>
              </a:rPr>
              <a:t>appuyant sur les compétences des acteurs de métier.</a:t>
            </a:r>
            <a:br>
              <a:rPr lang="fr-CH" altLang="ja-JP" sz="1100" b="1">
                <a:latin typeface="Arial" charset="0"/>
              </a:rPr>
            </a:br>
            <a:r>
              <a:rPr lang="fr-CH" altLang="ja-JP" sz="1100">
                <a:latin typeface="Arial" charset="0"/>
              </a:rPr>
              <a:t>1. Négociez le taux de mobilisation de chacune des ressources.</a:t>
            </a:r>
            <a:br>
              <a:rPr lang="fr-CH" altLang="ja-JP" sz="1100">
                <a:latin typeface="Arial" charset="0"/>
              </a:rPr>
            </a:br>
            <a:r>
              <a:rPr lang="fr-CH" altLang="ja-JP" sz="1100">
                <a:latin typeface="Arial" charset="0"/>
              </a:rPr>
              <a:t>2. Utilisez la relation qui existe entre la durée et la charge afin de n</a:t>
            </a:r>
            <a:r>
              <a:rPr lang="ja-JP" altLang="fr-CH" sz="1100">
                <a:latin typeface="Arial" charset="0"/>
              </a:rPr>
              <a:t>’</a:t>
            </a:r>
            <a:r>
              <a:rPr lang="fr-CH" altLang="ja-JP" sz="1100">
                <a:latin typeface="Arial" charset="0"/>
              </a:rPr>
              <a:t>avoir à faire qu</a:t>
            </a:r>
            <a:r>
              <a:rPr lang="ja-JP" altLang="fr-CH" sz="1100">
                <a:latin typeface="Arial" charset="0"/>
              </a:rPr>
              <a:t>’</a:t>
            </a:r>
            <a:r>
              <a:rPr lang="fr-CH" altLang="ja-JP" sz="1100">
                <a:latin typeface="Arial" charset="0"/>
              </a:rPr>
              <a:t>une évaluation sur deux.</a:t>
            </a:r>
            <a:br>
              <a:rPr lang="fr-CH" altLang="ja-JP" sz="1100">
                <a:latin typeface="Arial" charset="0"/>
              </a:rPr>
            </a:br>
            <a:r>
              <a:rPr lang="fr-CH" altLang="ja-JP" sz="1100">
                <a:latin typeface="Arial" charset="0"/>
              </a:rPr>
              <a:t>3. Faites appel aux professionnels pour réaliser les évaluations et organiser le consensus sur les valeurs estimées.</a:t>
            </a:r>
            <a:br>
              <a:rPr lang="fr-CH" altLang="ja-JP" sz="1100">
                <a:latin typeface="Arial" charset="0"/>
              </a:rPr>
            </a:br>
            <a:r>
              <a:rPr lang="fr-CH" altLang="ja-JP" sz="1100">
                <a:latin typeface="Arial" charset="0"/>
              </a:rPr>
              <a:t>4. Identifiez les risques techniques susceptibles d</a:t>
            </a:r>
            <a:r>
              <a:rPr lang="ja-JP" altLang="fr-CH" sz="1100">
                <a:latin typeface="Arial" charset="0"/>
              </a:rPr>
              <a:t>’</a:t>
            </a:r>
            <a:r>
              <a:rPr lang="fr-CH" altLang="ja-JP" sz="1100">
                <a:latin typeface="Arial" charset="0"/>
              </a:rPr>
              <a:t>avoir des conséquences sur le planning des charges et des délais, ainsi que sur les coûts.</a:t>
            </a:r>
          </a:p>
          <a:p>
            <a:pPr eaLnBrk="1" hangingPunct="1">
              <a:spcBef>
                <a:spcPct val="30000"/>
              </a:spcBef>
            </a:pPr>
            <a:r>
              <a:rPr lang="fr-CH" sz="1100">
                <a:latin typeface="Arial" charset="0"/>
              </a:rPr>
              <a:t>La </a:t>
            </a:r>
            <a:r>
              <a:rPr lang="fr-CH" sz="1100" i="1">
                <a:latin typeface="Arial" charset="0"/>
              </a:rPr>
              <a:t>durée</a:t>
            </a:r>
            <a:r>
              <a:rPr lang="fr-CH" sz="1100">
                <a:latin typeface="Arial" charset="0"/>
              </a:rPr>
              <a:t> est l</a:t>
            </a:r>
            <a:r>
              <a:rPr lang="ja-JP" altLang="fr-CH" sz="1100">
                <a:latin typeface="Arial" charset="0"/>
              </a:rPr>
              <a:t>’</a:t>
            </a:r>
            <a:r>
              <a:rPr lang="fr-CH" altLang="ja-JP" sz="1100">
                <a:latin typeface="Arial" charset="0"/>
              </a:rPr>
              <a:t>intervalle de temps qui s</a:t>
            </a:r>
            <a:r>
              <a:rPr lang="ja-JP" altLang="fr-CH" sz="1100">
                <a:latin typeface="Arial" charset="0"/>
              </a:rPr>
              <a:t>’</a:t>
            </a:r>
            <a:r>
              <a:rPr lang="fr-CH" altLang="ja-JP" sz="1100">
                <a:latin typeface="Arial" charset="0"/>
              </a:rPr>
              <a:t>écoule entre un événement début de l</a:t>
            </a:r>
            <a:r>
              <a:rPr lang="ja-JP" altLang="fr-CH" sz="1100">
                <a:latin typeface="Arial" charset="0"/>
              </a:rPr>
              <a:t>’</a:t>
            </a:r>
            <a:r>
              <a:rPr lang="fr-CH" altLang="ja-JP" sz="1100">
                <a:latin typeface="Arial" charset="0"/>
              </a:rPr>
              <a:t>action et un événement fin de l</a:t>
            </a:r>
            <a:r>
              <a:rPr lang="ja-JP" altLang="fr-CH" sz="1100">
                <a:latin typeface="Arial" charset="0"/>
              </a:rPr>
              <a:t>’</a:t>
            </a:r>
            <a:r>
              <a:rPr lang="fr-CH" altLang="ja-JP" sz="1100">
                <a:latin typeface="Arial" charset="0"/>
              </a:rPr>
              <a:t>action.</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a:p>
            <a:pPr eaLnBrk="1" hangingPunct="1">
              <a:spcBef>
                <a:spcPct val="30000"/>
              </a:spcBef>
            </a:pPr>
            <a:r>
              <a:rPr lang="fr-CH" sz="1200">
                <a:latin typeface="Arial" charset="0"/>
              </a:rPr>
              <a:t>________________________________________________________</a:t>
            </a:r>
          </a:p>
        </p:txBody>
      </p:sp>
    </p:spTree>
    <p:extLst>
      <p:ext uri="{BB962C8B-B14F-4D97-AF65-F5344CB8AC3E}">
        <p14:creationId xmlns:p14="http://schemas.microsoft.com/office/powerpoint/2010/main" val="22485991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a:xfrm>
            <a:off x="1004888" y="776288"/>
            <a:ext cx="5094287" cy="3821112"/>
          </a:xfrm>
          <a:ln/>
        </p:spPr>
      </p:sp>
      <p:sp>
        <p:nvSpPr>
          <p:cNvPr id="184322"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p:txBody>
      </p:sp>
      <p:sp>
        <p:nvSpPr>
          <p:cNvPr id="184323" name="Rectangle 4"/>
          <p:cNvSpPr>
            <a:spLocks noChangeArrowheads="1"/>
          </p:cNvSpPr>
          <p:nvPr/>
        </p:nvSpPr>
        <p:spPr bwMode="auto">
          <a:xfrm>
            <a:off x="862013" y="4864100"/>
            <a:ext cx="53752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La </a:t>
            </a:r>
            <a:r>
              <a:rPr lang="fr-CH" sz="1100" i="1">
                <a:latin typeface="Arial" charset="0"/>
              </a:rPr>
              <a:t>charge</a:t>
            </a:r>
            <a:r>
              <a:rPr lang="fr-CH" sz="1100">
                <a:latin typeface="Arial" charset="0"/>
              </a:rPr>
              <a:t> est le nombre d</a:t>
            </a:r>
            <a:r>
              <a:rPr lang="ja-JP" altLang="fr-CH" sz="1100">
                <a:latin typeface="Arial" charset="0"/>
              </a:rPr>
              <a:t>’</a:t>
            </a:r>
            <a:r>
              <a:rPr lang="fr-CH" altLang="ja-JP" sz="1100">
                <a:latin typeface="Arial" charset="0"/>
              </a:rPr>
              <a:t>unités d</a:t>
            </a:r>
            <a:r>
              <a:rPr lang="ja-JP" altLang="fr-CH" sz="1100">
                <a:latin typeface="Arial" charset="0"/>
              </a:rPr>
              <a:t>’</a:t>
            </a:r>
            <a:r>
              <a:rPr lang="fr-CH" altLang="ja-JP" sz="1100">
                <a:latin typeface="Arial" charset="0"/>
              </a:rPr>
              <a:t>œuvre nécessaire pour réaliser une action. Il peut être exprimé comme le temps d</a:t>
            </a:r>
            <a:r>
              <a:rPr lang="ja-JP" altLang="fr-CH" sz="1100">
                <a:latin typeface="Arial" charset="0"/>
              </a:rPr>
              <a:t>’</a:t>
            </a:r>
            <a:r>
              <a:rPr lang="fr-CH" altLang="ja-JP" sz="1100">
                <a:latin typeface="Arial" charset="0"/>
              </a:rPr>
              <a:t>occupation (ou mobilisation) de la ressource.</a:t>
            </a:r>
          </a:p>
          <a:p>
            <a:pPr eaLnBrk="1" hangingPunct="1">
              <a:spcBef>
                <a:spcPct val="30000"/>
              </a:spcBef>
            </a:pPr>
            <a:r>
              <a:rPr lang="fr-CH" sz="1100">
                <a:latin typeface="Arial" charset="0"/>
              </a:rPr>
              <a:t>En général, la durée et la charge sont liées par un troisième élément : le </a:t>
            </a:r>
            <a:r>
              <a:rPr lang="fr-CH" sz="1100" i="1">
                <a:latin typeface="Arial" charset="0"/>
              </a:rPr>
              <a:t>taux de mobilisation </a:t>
            </a:r>
            <a:r>
              <a:rPr lang="fr-CH" sz="1100">
                <a:latin typeface="Arial" charset="0"/>
              </a:rPr>
              <a:t>(on dit aussi « l</a:t>
            </a:r>
            <a:r>
              <a:rPr lang="ja-JP" altLang="fr-CH" sz="1100">
                <a:latin typeface="Arial" charset="0"/>
              </a:rPr>
              <a:t>’</a:t>
            </a:r>
            <a:r>
              <a:rPr lang="fr-CH" altLang="ja-JP" sz="1100">
                <a:latin typeface="Arial" charset="0"/>
              </a:rPr>
              <a:t>effort » ou « l</a:t>
            </a:r>
            <a:r>
              <a:rPr lang="ja-JP" altLang="fr-CH" sz="1100">
                <a:latin typeface="Arial" charset="0"/>
              </a:rPr>
              <a:t>’</a:t>
            </a:r>
            <a:r>
              <a:rPr lang="fr-CH" altLang="ja-JP" sz="1100">
                <a:latin typeface="Arial" charset="0"/>
              </a:rPr>
              <a:t>intensité »). Ce taux correspond :</a:t>
            </a:r>
            <a:br>
              <a:rPr lang="fr-CH" altLang="ja-JP" sz="1100">
                <a:latin typeface="Arial" charset="0"/>
              </a:rPr>
            </a:br>
            <a:r>
              <a:rPr lang="fr-CH" altLang="ja-JP" sz="1100">
                <a:latin typeface="Arial" charset="0"/>
              </a:rPr>
              <a:t>- au nombre d</a:t>
            </a:r>
            <a:r>
              <a:rPr lang="ja-JP" altLang="fr-CH" sz="1100">
                <a:latin typeface="Arial" charset="0"/>
              </a:rPr>
              <a:t>’</a:t>
            </a:r>
            <a:r>
              <a:rPr lang="fr-CH" altLang="ja-JP" sz="1100">
                <a:latin typeface="Arial" charset="0"/>
              </a:rPr>
              <a:t>unités de ressources mobilisées en même temps,</a:t>
            </a:r>
            <a:br>
              <a:rPr lang="fr-CH" altLang="ja-JP" sz="1100">
                <a:latin typeface="Arial" charset="0"/>
              </a:rPr>
            </a:br>
            <a:r>
              <a:rPr lang="fr-CH" altLang="ja-JP" sz="1100">
                <a:latin typeface="Arial" charset="0"/>
              </a:rPr>
              <a:t>- à la part de son temps qu</a:t>
            </a:r>
            <a:r>
              <a:rPr lang="ja-JP" altLang="fr-CH" sz="1100">
                <a:latin typeface="Arial" charset="0"/>
              </a:rPr>
              <a:t>’</a:t>
            </a:r>
            <a:r>
              <a:rPr lang="fr-CH" altLang="ja-JP" sz="1100">
                <a:latin typeface="Arial" charset="0"/>
              </a:rPr>
              <a:t>une ressource peut consacrer à la tâche.</a:t>
            </a:r>
          </a:p>
          <a:p>
            <a:pPr eaLnBrk="1" hangingPunct="1">
              <a:spcBef>
                <a:spcPct val="30000"/>
              </a:spcBef>
            </a:pPr>
            <a:r>
              <a:rPr lang="fr-CH" sz="1100" b="1">
                <a:latin typeface="Arial" charset="0"/>
              </a:rPr>
              <a:t>Evaluer les durées et les charges</a:t>
            </a:r>
            <a:br>
              <a:rPr lang="fr-CH" sz="1100">
                <a:latin typeface="Arial" charset="0"/>
              </a:rPr>
            </a:br>
            <a:r>
              <a:rPr lang="fr-CH" sz="1100">
                <a:latin typeface="Arial" charset="0"/>
              </a:rPr>
              <a:t>- faire évaluer les charges et les durées par ceux qui connaissent le travail,</a:t>
            </a:r>
            <a:br>
              <a:rPr lang="fr-CH" sz="1100">
                <a:latin typeface="Arial" charset="0"/>
              </a:rPr>
            </a:br>
            <a:r>
              <a:rPr lang="fr-CH" sz="1100">
                <a:latin typeface="Arial" charset="0"/>
              </a:rPr>
              <a:t>- faire évaluer une tâche par plusieurs personnes,</a:t>
            </a:r>
            <a:br>
              <a:rPr lang="fr-CH" sz="1100">
                <a:latin typeface="Arial" charset="0"/>
              </a:rPr>
            </a:br>
            <a:r>
              <a:rPr lang="fr-CH" sz="1100">
                <a:latin typeface="Arial" charset="0"/>
              </a:rPr>
              <a:t>- tenir compte de la tendance naturelle de l</a:t>
            </a:r>
            <a:r>
              <a:rPr lang="ja-JP" altLang="fr-CH" sz="1100">
                <a:latin typeface="Arial" charset="0"/>
              </a:rPr>
              <a:t>’</a:t>
            </a:r>
            <a:r>
              <a:rPr lang="fr-CH" altLang="ja-JP" sz="1100">
                <a:latin typeface="Arial" charset="0"/>
              </a:rPr>
              <a:t>évaluateur à être pessimiste ou optimiste.</a:t>
            </a:r>
          </a:p>
          <a:p>
            <a:pPr eaLnBrk="1" hangingPunct="1">
              <a:spcBef>
                <a:spcPct val="30000"/>
              </a:spcBef>
            </a:pPr>
            <a:r>
              <a:rPr lang="fr-CH" sz="1100">
                <a:latin typeface="Arial" charset="0"/>
              </a:rPr>
              <a:t>Dans la pratique, on ne porte que deux évaluations selon l</a:t>
            </a:r>
            <a:r>
              <a:rPr lang="ja-JP" altLang="fr-CH" sz="1100">
                <a:latin typeface="Arial" charset="0"/>
              </a:rPr>
              <a:t>’</a:t>
            </a:r>
            <a:r>
              <a:rPr lang="fr-CH" altLang="ja-JP" sz="1100">
                <a:latin typeface="Arial" charset="0"/>
              </a:rPr>
              <a:t>un des 3 procédés suivants :</a:t>
            </a:r>
            <a:br>
              <a:rPr lang="fr-CH" altLang="ja-JP" sz="1100">
                <a:latin typeface="Arial" charset="0"/>
              </a:rPr>
            </a:br>
            <a:r>
              <a:rPr lang="fr-CH" altLang="ja-JP" sz="1100">
                <a:latin typeface="Arial" charset="0"/>
              </a:rPr>
              <a:t>1. On évalue la durée et la charge et l</a:t>
            </a:r>
            <a:r>
              <a:rPr lang="ja-JP" altLang="fr-CH" sz="1100">
                <a:latin typeface="Arial" charset="0"/>
              </a:rPr>
              <a:t>’</a:t>
            </a:r>
            <a:r>
              <a:rPr lang="fr-CH" altLang="ja-JP" sz="1100">
                <a:latin typeface="Arial" charset="0"/>
              </a:rPr>
              <a:t>on en déduit le taux de mobilisation.</a:t>
            </a:r>
            <a:br>
              <a:rPr lang="fr-CH" altLang="ja-JP" sz="1100">
                <a:latin typeface="Arial" charset="0"/>
              </a:rPr>
            </a:br>
            <a:r>
              <a:rPr lang="fr-CH" altLang="ja-JP" sz="1100">
                <a:latin typeface="Arial" charset="0"/>
              </a:rPr>
              <a:t>2. On estime la durée et l</a:t>
            </a:r>
            <a:r>
              <a:rPr lang="ja-JP" altLang="fr-CH" sz="1100">
                <a:latin typeface="Arial" charset="0"/>
              </a:rPr>
              <a:t>’</a:t>
            </a:r>
            <a:r>
              <a:rPr lang="fr-CH" altLang="ja-JP" sz="1100">
                <a:latin typeface="Arial" charset="0"/>
              </a:rPr>
              <a:t>on applique le taux de mobilisation pour obtenir la charge.</a:t>
            </a:r>
            <a:br>
              <a:rPr lang="fr-CH" altLang="ja-JP" sz="1100">
                <a:latin typeface="Arial" charset="0"/>
              </a:rPr>
            </a:br>
            <a:r>
              <a:rPr lang="fr-CH" altLang="ja-JP" sz="1100">
                <a:latin typeface="Arial" charset="0"/>
              </a:rPr>
              <a:t>3. On apprécie la charge et le taux de mobilisation pour calculer la durée.</a:t>
            </a:r>
          </a:p>
          <a:p>
            <a:pPr eaLnBrk="1" hangingPunct="1">
              <a:spcBef>
                <a:spcPct val="30000"/>
              </a:spcBef>
            </a:pPr>
            <a:r>
              <a:rPr lang="fr-CH" sz="1100">
                <a:latin typeface="Arial" charset="0"/>
              </a:rPr>
              <a:t>D</a:t>
            </a:r>
            <a:r>
              <a:rPr lang="ja-JP" altLang="fr-CH" sz="1100">
                <a:latin typeface="Arial" charset="0"/>
              </a:rPr>
              <a:t>’</a:t>
            </a:r>
            <a:r>
              <a:rPr lang="fr-CH" altLang="ja-JP" sz="1100">
                <a:latin typeface="Arial" charset="0"/>
              </a:rPr>
              <a:t>habitude, le taux de mobilisation est négocié et n</a:t>
            </a:r>
            <a:r>
              <a:rPr lang="ja-JP" altLang="fr-CH" sz="1100">
                <a:latin typeface="Arial" charset="0"/>
              </a:rPr>
              <a:t>’</a:t>
            </a:r>
            <a:r>
              <a:rPr lang="fr-CH" altLang="ja-JP" sz="1100">
                <a:latin typeface="Arial" charset="0"/>
              </a:rPr>
              <a:t>est pas à évaluer.</a:t>
            </a:r>
            <a:endParaRPr lang="fr-CH" altLang="ja-JP" sz="1100" b="1">
              <a:latin typeface="Arial" charset="0"/>
            </a:endParaRPr>
          </a:p>
          <a:p>
            <a:pPr eaLnBrk="1" hangingPunct="1">
              <a:spcBef>
                <a:spcPct val="30000"/>
              </a:spcBef>
            </a:pPr>
            <a:r>
              <a:rPr lang="fr-CH" sz="1100" i="1">
                <a:latin typeface="Arial" charset="0"/>
              </a:rPr>
              <a:t>Cas Aco</a:t>
            </a:r>
          </a:p>
        </p:txBody>
      </p:sp>
    </p:spTree>
    <p:extLst>
      <p:ext uri="{BB962C8B-B14F-4D97-AF65-F5344CB8AC3E}">
        <p14:creationId xmlns:p14="http://schemas.microsoft.com/office/powerpoint/2010/main" val="1805194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ChangeArrowheads="1" noTextEdit="1"/>
          </p:cNvSpPr>
          <p:nvPr>
            <p:ph type="sldImg"/>
          </p:nvPr>
        </p:nvSpPr>
        <p:spPr>
          <a:xfrm>
            <a:off x="1004888" y="776288"/>
            <a:ext cx="5094287" cy="3821112"/>
          </a:xfrm>
          <a:ln/>
        </p:spPr>
      </p:sp>
      <p:sp>
        <p:nvSpPr>
          <p:cNvPr id="186370" name="Rectangle 3"/>
          <p:cNvSpPr>
            <a:spLocks noGrp="1" noChangeArrowheads="1"/>
          </p:cNvSpPr>
          <p:nvPr>
            <p:ph type="body" idx="1"/>
          </p:nvPr>
        </p:nvSpPr>
        <p:spPr>
          <a:xfrm>
            <a:off x="946150" y="4859338"/>
            <a:ext cx="5207000"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a:p>
            <a:pPr eaLnBrk="1" hangingPunct="1"/>
            <a:endParaRPr lang="fr-FR">
              <a:ea typeface="ＭＳ Ｐゴシック" charset="0"/>
              <a:cs typeface="ＭＳ Ｐゴシック" charset="0"/>
            </a:endParaRPr>
          </a:p>
          <a:p>
            <a:pPr eaLnBrk="1" hangingPunct="1"/>
            <a:endParaRPr lang="fr-FR" b="1">
              <a:ea typeface="ＭＳ Ｐゴシック" charset="0"/>
              <a:cs typeface="ＭＳ Ｐゴシック" charset="0"/>
            </a:endParaRPr>
          </a:p>
        </p:txBody>
      </p:sp>
      <p:sp>
        <p:nvSpPr>
          <p:cNvPr id="186371" name="Rectangle 4"/>
          <p:cNvSpPr>
            <a:spLocks noChangeArrowheads="1"/>
          </p:cNvSpPr>
          <p:nvPr/>
        </p:nvSpPr>
        <p:spPr bwMode="auto">
          <a:xfrm>
            <a:off x="862013" y="4864100"/>
            <a:ext cx="53752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435" tIns="46880" rIns="95435" bIns="46880"/>
          <a:lstStyle/>
          <a:p>
            <a:pPr eaLnBrk="1" hangingPunct="1">
              <a:spcBef>
                <a:spcPct val="30000"/>
              </a:spcBef>
            </a:pPr>
            <a:r>
              <a:rPr lang="fr-CH" sz="1100">
                <a:latin typeface="Arial" charset="0"/>
              </a:rPr>
              <a:t>La </a:t>
            </a:r>
            <a:r>
              <a:rPr lang="fr-CH" sz="1100" i="1">
                <a:latin typeface="Arial" charset="0"/>
              </a:rPr>
              <a:t>charge</a:t>
            </a:r>
            <a:r>
              <a:rPr lang="fr-CH" sz="1100">
                <a:latin typeface="Arial" charset="0"/>
              </a:rPr>
              <a:t> est le nombre d</a:t>
            </a:r>
            <a:r>
              <a:rPr lang="ja-JP" altLang="fr-CH" sz="1100">
                <a:latin typeface="Arial" charset="0"/>
              </a:rPr>
              <a:t>’</a:t>
            </a:r>
            <a:r>
              <a:rPr lang="fr-CH" altLang="ja-JP" sz="1100">
                <a:latin typeface="Arial" charset="0"/>
              </a:rPr>
              <a:t>unités d</a:t>
            </a:r>
            <a:r>
              <a:rPr lang="ja-JP" altLang="fr-CH" sz="1100">
                <a:latin typeface="Arial" charset="0"/>
              </a:rPr>
              <a:t>’</a:t>
            </a:r>
            <a:r>
              <a:rPr lang="fr-CH" altLang="ja-JP" sz="1100">
                <a:latin typeface="Arial" charset="0"/>
              </a:rPr>
              <a:t>œuvre nécessaire pour réaliser une action. Il peut être exprimé comme le temps d</a:t>
            </a:r>
            <a:r>
              <a:rPr lang="ja-JP" altLang="fr-CH" sz="1100">
                <a:latin typeface="Arial" charset="0"/>
              </a:rPr>
              <a:t>’</a:t>
            </a:r>
            <a:r>
              <a:rPr lang="fr-CH" altLang="ja-JP" sz="1100">
                <a:latin typeface="Arial" charset="0"/>
              </a:rPr>
              <a:t>occupation (ou mobilisation) de la ressource.</a:t>
            </a:r>
          </a:p>
          <a:p>
            <a:pPr eaLnBrk="1" hangingPunct="1">
              <a:spcBef>
                <a:spcPct val="30000"/>
              </a:spcBef>
            </a:pPr>
            <a:r>
              <a:rPr lang="fr-CH" sz="1100">
                <a:latin typeface="Arial" charset="0"/>
              </a:rPr>
              <a:t>En général, la durée et la charge sont liées par un troisième élément : le </a:t>
            </a:r>
            <a:r>
              <a:rPr lang="fr-CH" sz="1100" i="1">
                <a:latin typeface="Arial" charset="0"/>
              </a:rPr>
              <a:t>taux de mobilisation </a:t>
            </a:r>
            <a:r>
              <a:rPr lang="fr-CH" sz="1100">
                <a:latin typeface="Arial" charset="0"/>
              </a:rPr>
              <a:t>(on dit aussi « l</a:t>
            </a:r>
            <a:r>
              <a:rPr lang="ja-JP" altLang="fr-CH" sz="1100">
                <a:latin typeface="Arial" charset="0"/>
              </a:rPr>
              <a:t>’</a:t>
            </a:r>
            <a:r>
              <a:rPr lang="fr-CH" altLang="ja-JP" sz="1100">
                <a:latin typeface="Arial" charset="0"/>
              </a:rPr>
              <a:t>effort » ou « l</a:t>
            </a:r>
            <a:r>
              <a:rPr lang="ja-JP" altLang="fr-CH" sz="1100">
                <a:latin typeface="Arial" charset="0"/>
              </a:rPr>
              <a:t>’</a:t>
            </a:r>
            <a:r>
              <a:rPr lang="fr-CH" altLang="ja-JP" sz="1100">
                <a:latin typeface="Arial" charset="0"/>
              </a:rPr>
              <a:t>intensité »). Ce taux correspond :</a:t>
            </a:r>
            <a:br>
              <a:rPr lang="fr-CH" altLang="ja-JP" sz="1100">
                <a:latin typeface="Arial" charset="0"/>
              </a:rPr>
            </a:br>
            <a:r>
              <a:rPr lang="fr-CH" altLang="ja-JP" sz="1100">
                <a:latin typeface="Arial" charset="0"/>
              </a:rPr>
              <a:t>- au nombre d</a:t>
            </a:r>
            <a:r>
              <a:rPr lang="ja-JP" altLang="fr-CH" sz="1100">
                <a:latin typeface="Arial" charset="0"/>
              </a:rPr>
              <a:t>’</a:t>
            </a:r>
            <a:r>
              <a:rPr lang="fr-CH" altLang="ja-JP" sz="1100">
                <a:latin typeface="Arial" charset="0"/>
              </a:rPr>
              <a:t>unités de ressources mobilisées en même temps,</a:t>
            </a:r>
            <a:br>
              <a:rPr lang="fr-CH" altLang="ja-JP" sz="1100">
                <a:latin typeface="Arial" charset="0"/>
              </a:rPr>
            </a:br>
            <a:r>
              <a:rPr lang="fr-CH" altLang="ja-JP" sz="1100">
                <a:latin typeface="Arial" charset="0"/>
              </a:rPr>
              <a:t>- à la part de son temps qu</a:t>
            </a:r>
            <a:r>
              <a:rPr lang="ja-JP" altLang="fr-CH" sz="1100">
                <a:latin typeface="Arial" charset="0"/>
              </a:rPr>
              <a:t>’</a:t>
            </a:r>
            <a:r>
              <a:rPr lang="fr-CH" altLang="ja-JP" sz="1100">
                <a:latin typeface="Arial" charset="0"/>
              </a:rPr>
              <a:t>une ressource peut consacrer à la tâche.</a:t>
            </a:r>
          </a:p>
          <a:p>
            <a:pPr eaLnBrk="1" hangingPunct="1">
              <a:spcBef>
                <a:spcPct val="30000"/>
              </a:spcBef>
            </a:pPr>
            <a:r>
              <a:rPr lang="fr-CH" sz="1100" b="1">
                <a:latin typeface="Arial" charset="0"/>
              </a:rPr>
              <a:t>Evaluer les durées et les charges</a:t>
            </a:r>
            <a:br>
              <a:rPr lang="fr-CH" sz="1100">
                <a:latin typeface="Arial" charset="0"/>
              </a:rPr>
            </a:br>
            <a:r>
              <a:rPr lang="fr-CH" sz="1100">
                <a:latin typeface="Arial" charset="0"/>
              </a:rPr>
              <a:t>- faire évaluer les charges et les durées par ceux qui connaissent le travail,</a:t>
            </a:r>
            <a:br>
              <a:rPr lang="fr-CH" sz="1100">
                <a:latin typeface="Arial" charset="0"/>
              </a:rPr>
            </a:br>
            <a:r>
              <a:rPr lang="fr-CH" sz="1100">
                <a:latin typeface="Arial" charset="0"/>
              </a:rPr>
              <a:t>- faire évaluer une tâche par plusieurs personnes,</a:t>
            </a:r>
            <a:br>
              <a:rPr lang="fr-CH" sz="1100">
                <a:latin typeface="Arial" charset="0"/>
              </a:rPr>
            </a:br>
            <a:r>
              <a:rPr lang="fr-CH" sz="1100">
                <a:latin typeface="Arial" charset="0"/>
              </a:rPr>
              <a:t>- tenir compte de la tendance naturelle de l</a:t>
            </a:r>
            <a:r>
              <a:rPr lang="ja-JP" altLang="fr-CH" sz="1100">
                <a:latin typeface="Arial" charset="0"/>
              </a:rPr>
              <a:t>’</a:t>
            </a:r>
            <a:r>
              <a:rPr lang="fr-CH" altLang="ja-JP" sz="1100">
                <a:latin typeface="Arial" charset="0"/>
              </a:rPr>
              <a:t>évaluateur à être pessimiste ou optimiste.</a:t>
            </a:r>
          </a:p>
          <a:p>
            <a:pPr eaLnBrk="1" hangingPunct="1">
              <a:spcBef>
                <a:spcPct val="30000"/>
              </a:spcBef>
            </a:pPr>
            <a:r>
              <a:rPr lang="fr-CH" sz="1100">
                <a:latin typeface="Arial" charset="0"/>
              </a:rPr>
              <a:t>Dans la pratique, on ne porte que deux évaluations selon l</a:t>
            </a:r>
            <a:r>
              <a:rPr lang="ja-JP" altLang="fr-CH" sz="1100">
                <a:latin typeface="Arial" charset="0"/>
              </a:rPr>
              <a:t>’</a:t>
            </a:r>
            <a:r>
              <a:rPr lang="fr-CH" altLang="ja-JP" sz="1100">
                <a:latin typeface="Arial" charset="0"/>
              </a:rPr>
              <a:t>un des 3 procédés suivants :</a:t>
            </a:r>
            <a:br>
              <a:rPr lang="fr-CH" altLang="ja-JP" sz="1100">
                <a:latin typeface="Arial" charset="0"/>
              </a:rPr>
            </a:br>
            <a:r>
              <a:rPr lang="fr-CH" altLang="ja-JP" sz="1100">
                <a:latin typeface="Arial" charset="0"/>
              </a:rPr>
              <a:t>1. On évalue la durée et la charge et l</a:t>
            </a:r>
            <a:r>
              <a:rPr lang="ja-JP" altLang="fr-CH" sz="1100">
                <a:latin typeface="Arial" charset="0"/>
              </a:rPr>
              <a:t>’</a:t>
            </a:r>
            <a:r>
              <a:rPr lang="fr-CH" altLang="ja-JP" sz="1100">
                <a:latin typeface="Arial" charset="0"/>
              </a:rPr>
              <a:t>on en déduit le taux de mobilisation.</a:t>
            </a:r>
            <a:br>
              <a:rPr lang="fr-CH" altLang="ja-JP" sz="1100">
                <a:latin typeface="Arial" charset="0"/>
              </a:rPr>
            </a:br>
            <a:r>
              <a:rPr lang="fr-CH" altLang="ja-JP" sz="1100">
                <a:latin typeface="Arial" charset="0"/>
              </a:rPr>
              <a:t>2. On estime la durée et l</a:t>
            </a:r>
            <a:r>
              <a:rPr lang="ja-JP" altLang="fr-CH" sz="1100">
                <a:latin typeface="Arial" charset="0"/>
              </a:rPr>
              <a:t>’</a:t>
            </a:r>
            <a:r>
              <a:rPr lang="fr-CH" altLang="ja-JP" sz="1100">
                <a:latin typeface="Arial" charset="0"/>
              </a:rPr>
              <a:t>on applique le taux de mobilisation pour obtenir la charge.</a:t>
            </a:r>
            <a:br>
              <a:rPr lang="fr-CH" altLang="ja-JP" sz="1100">
                <a:latin typeface="Arial" charset="0"/>
              </a:rPr>
            </a:br>
            <a:r>
              <a:rPr lang="fr-CH" altLang="ja-JP" sz="1100">
                <a:latin typeface="Arial" charset="0"/>
              </a:rPr>
              <a:t>3. On apprécie la charge et le taux de mobilisation pour calculer la durée.</a:t>
            </a:r>
          </a:p>
          <a:p>
            <a:pPr eaLnBrk="1" hangingPunct="1">
              <a:spcBef>
                <a:spcPct val="30000"/>
              </a:spcBef>
            </a:pPr>
            <a:r>
              <a:rPr lang="fr-CH" sz="1100">
                <a:latin typeface="Arial" charset="0"/>
              </a:rPr>
              <a:t>D</a:t>
            </a:r>
            <a:r>
              <a:rPr lang="ja-JP" altLang="fr-CH" sz="1100">
                <a:latin typeface="Arial" charset="0"/>
              </a:rPr>
              <a:t>’</a:t>
            </a:r>
            <a:r>
              <a:rPr lang="fr-CH" altLang="ja-JP" sz="1100">
                <a:latin typeface="Arial" charset="0"/>
              </a:rPr>
              <a:t>habitude, le taux de mobilisation est négocié et n</a:t>
            </a:r>
            <a:r>
              <a:rPr lang="ja-JP" altLang="fr-CH" sz="1100">
                <a:latin typeface="Arial" charset="0"/>
              </a:rPr>
              <a:t>’</a:t>
            </a:r>
            <a:r>
              <a:rPr lang="fr-CH" altLang="ja-JP" sz="1100">
                <a:latin typeface="Arial" charset="0"/>
              </a:rPr>
              <a:t>est pas à évaluer.</a:t>
            </a:r>
            <a:endParaRPr lang="fr-CH" altLang="ja-JP" sz="1100" b="1">
              <a:latin typeface="Arial" charset="0"/>
            </a:endParaRPr>
          </a:p>
          <a:p>
            <a:pPr eaLnBrk="1" hangingPunct="1">
              <a:spcBef>
                <a:spcPct val="30000"/>
              </a:spcBef>
            </a:pPr>
            <a:r>
              <a:rPr lang="fr-CH" sz="1100" i="1">
                <a:latin typeface="Arial" charset="0"/>
              </a:rPr>
              <a:t>Cas Aco</a:t>
            </a:r>
          </a:p>
        </p:txBody>
      </p:sp>
    </p:spTree>
    <p:extLst>
      <p:ext uri="{BB962C8B-B14F-4D97-AF65-F5344CB8AC3E}">
        <p14:creationId xmlns:p14="http://schemas.microsoft.com/office/powerpoint/2010/main" val="13191590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body" idx="1"/>
          </p:nvPr>
        </p:nvSpPr>
        <p:spPr>
          <a:xfrm>
            <a:off x="866775" y="4862513"/>
            <a:ext cx="5365750" cy="43132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2" tIns="46028" rIns="93642" bIns="46028"/>
          <a:lstStyle/>
          <a:p>
            <a:pPr eaLnBrk="1" hangingPunct="1"/>
            <a:endParaRPr lang="fr-FR">
              <a:ea typeface="ＭＳ Ｐゴシック" charset="0"/>
              <a:cs typeface="ＭＳ Ｐゴシック" charset="0"/>
            </a:endParaRPr>
          </a:p>
        </p:txBody>
      </p:sp>
      <p:sp>
        <p:nvSpPr>
          <p:cNvPr id="125954" name="Rectangle 3"/>
          <p:cNvSpPr>
            <a:spLocks noGrp="1" noRot="1" noChangeAspect="1" noChangeArrowheads="1" noTextEdit="1"/>
          </p:cNvSpPr>
          <p:nvPr>
            <p:ph type="sldImg"/>
          </p:nvPr>
        </p:nvSpPr>
        <p:spPr>
          <a:xfrm>
            <a:off x="1154113" y="885825"/>
            <a:ext cx="4797425" cy="3597275"/>
          </a:xfrm>
          <a:ln cap="flat"/>
        </p:spPr>
      </p:sp>
    </p:spTree>
    <p:extLst>
      <p:ext uri="{BB962C8B-B14F-4D97-AF65-F5344CB8AC3E}">
        <p14:creationId xmlns:p14="http://schemas.microsoft.com/office/powerpoint/2010/main" val="1982599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body" idx="1"/>
          </p:nvPr>
        </p:nvSpPr>
        <p:spPr>
          <a:xfrm>
            <a:off x="865188" y="4862513"/>
            <a:ext cx="5368925" cy="4314825"/>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
        <p:nvSpPr>
          <p:cNvPr id="196610" name="Rectangle 3"/>
          <p:cNvSpPr>
            <a:spLocks noGrp="1" noRot="1" noChangeAspect="1" noChangeArrowheads="1" noTextEdit="1"/>
          </p:cNvSpPr>
          <p:nvPr>
            <p:ph type="sldImg"/>
          </p:nvPr>
        </p:nvSpPr>
        <p:spPr>
          <a:xfrm>
            <a:off x="1154113" y="885825"/>
            <a:ext cx="4795837" cy="3597275"/>
          </a:xfrm>
          <a:ln cap="flat"/>
        </p:spPr>
      </p:sp>
    </p:spTree>
    <p:extLst>
      <p:ext uri="{BB962C8B-B14F-4D97-AF65-F5344CB8AC3E}">
        <p14:creationId xmlns:p14="http://schemas.microsoft.com/office/powerpoint/2010/main" val="19679673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xfrm>
            <a:off x="1004888" y="776288"/>
            <a:ext cx="5094287" cy="3821112"/>
          </a:xfrm>
          <a:ln/>
        </p:spPr>
      </p:sp>
      <p:sp>
        <p:nvSpPr>
          <p:cNvPr id="198658" name="Rectangle 3"/>
          <p:cNvSpPr>
            <a:spLocks noGrp="1" noChangeArrowheads="1"/>
          </p:cNvSpPr>
          <p:nvPr>
            <p:ph type="body" idx="1"/>
          </p:nvPr>
        </p:nvSpPr>
        <p:spPr>
          <a:xfrm>
            <a:off x="946150" y="4859338"/>
            <a:ext cx="5459413"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r>
              <a:rPr lang="fr-FR" sz="1000">
                <a:ea typeface="ＭＳ Ｐゴシック" charset="0"/>
                <a:cs typeface="ＭＳ Ｐゴシック" charset="0"/>
              </a:rPr>
              <a:t>	</a:t>
            </a:r>
          </a:p>
          <a:p>
            <a:pPr eaLnBrk="1" hangingPunct="1">
              <a:lnSpc>
                <a:spcPct val="90000"/>
              </a:lnSpc>
            </a:pPr>
            <a:r>
              <a:rPr lang="fr-FR" sz="1000">
                <a:ea typeface="ＭＳ Ｐゴシック" charset="0"/>
                <a:cs typeface="ＭＳ Ｐゴシック" charset="0"/>
              </a:rPr>
              <a:t>	</a:t>
            </a:r>
          </a:p>
          <a:p>
            <a:pPr eaLnBrk="1" hangingPunct="1">
              <a:lnSpc>
                <a:spcPct val="90000"/>
              </a:lnSpc>
            </a:pPr>
            <a:endParaRPr lang="fr-FR" sz="800">
              <a:ea typeface="ＭＳ Ｐゴシック" charset="0"/>
              <a:cs typeface="ＭＳ Ｐゴシック" charset="0"/>
            </a:endParaRPr>
          </a:p>
        </p:txBody>
      </p:sp>
    </p:spTree>
    <p:extLst>
      <p:ext uri="{BB962C8B-B14F-4D97-AF65-F5344CB8AC3E}">
        <p14:creationId xmlns:p14="http://schemas.microsoft.com/office/powerpoint/2010/main" val="1781818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xfrm>
            <a:off x="1004888" y="776288"/>
            <a:ext cx="5094287" cy="3821112"/>
          </a:xfrm>
          <a:ln/>
        </p:spPr>
      </p:sp>
      <p:sp>
        <p:nvSpPr>
          <p:cNvPr id="200706" name="Rectangle 3"/>
          <p:cNvSpPr>
            <a:spLocks noGrp="1" noChangeArrowheads="1"/>
          </p:cNvSpPr>
          <p:nvPr>
            <p:ph type="body" idx="1"/>
          </p:nvPr>
        </p:nvSpPr>
        <p:spPr>
          <a:xfrm>
            <a:off x="847725" y="5060950"/>
            <a:ext cx="5437188" cy="448786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 typeface="Symbol" charset="0"/>
              <a:buNone/>
            </a:pPr>
            <a:endParaRPr lang="fr-FR">
              <a:ea typeface="ＭＳ Ｐゴシック" charset="0"/>
              <a:cs typeface="ＭＳ Ｐゴシック" charset="0"/>
            </a:endParaRPr>
          </a:p>
        </p:txBody>
      </p:sp>
    </p:spTree>
    <p:extLst>
      <p:ext uri="{BB962C8B-B14F-4D97-AF65-F5344CB8AC3E}">
        <p14:creationId xmlns:p14="http://schemas.microsoft.com/office/powerpoint/2010/main" val="161339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8025503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7297572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cap="flat"/>
        </p:spPr>
      </p:sp>
      <p:sp>
        <p:nvSpPr>
          <p:cNvPr id="20480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43" tIns="46028" rIns="93643" bIns="46028"/>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3402682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xfrm>
            <a:off x="1004888" y="776288"/>
            <a:ext cx="5094287" cy="3821112"/>
          </a:xfrm>
          <a:ln/>
        </p:spPr>
      </p:sp>
      <p:sp>
        <p:nvSpPr>
          <p:cNvPr id="208898" name="Rectangle 3"/>
          <p:cNvSpPr>
            <a:spLocks noGrp="1" noChangeArrowheads="1"/>
          </p:cNvSpPr>
          <p:nvPr>
            <p:ph type="body" idx="1"/>
          </p:nvPr>
        </p:nvSpPr>
        <p:spPr>
          <a:xfrm>
            <a:off x="946150" y="4859338"/>
            <a:ext cx="5459413" cy="4605337"/>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9980636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590043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4593445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6401093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428006268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ln/>
        </p:spPr>
      </p:sp>
      <p:sp>
        <p:nvSpPr>
          <p:cNvPr id="21913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11029712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a:ln/>
        </p:spPr>
      </p:sp>
      <p:sp>
        <p:nvSpPr>
          <p:cNvPr id="2211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4586237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56194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10577246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9833364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a:ln/>
        </p:spPr>
      </p:sp>
      <p:sp>
        <p:nvSpPr>
          <p:cNvPr id="22733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24244399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ea typeface="ＭＳ Ｐゴシック" charset="0"/>
              <a:cs typeface="ＭＳ Ｐゴシック" charset="0"/>
            </a:endParaRPr>
          </a:p>
        </p:txBody>
      </p:sp>
    </p:spTree>
    <p:extLst>
      <p:ext uri="{BB962C8B-B14F-4D97-AF65-F5344CB8AC3E}">
        <p14:creationId xmlns:p14="http://schemas.microsoft.com/office/powerpoint/2010/main" val="30434765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ln/>
        </p:spPr>
      </p:sp>
      <p:sp>
        <p:nvSpPr>
          <p:cNvPr id="2314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RTC: à estimer manuellement. Laborieux. Se fait à intervalles long (par exemple une fois par année)</a:t>
            </a:r>
            <a:endParaRPr lang="fr-FR">
              <a:ea typeface="ＭＳ Ｐゴシック" charset="0"/>
              <a:cs typeface="ＭＳ Ｐゴシック" charset="0"/>
            </a:endParaRPr>
          </a:p>
        </p:txBody>
      </p:sp>
    </p:spTree>
    <p:extLst>
      <p:ext uri="{BB962C8B-B14F-4D97-AF65-F5344CB8AC3E}">
        <p14:creationId xmlns:p14="http://schemas.microsoft.com/office/powerpoint/2010/main" val="18204051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se déroulera comme planifié</a:t>
            </a:r>
            <a:endParaRPr lang="fr-FR">
              <a:ea typeface="ＭＳ Ｐゴシック" charset="0"/>
              <a:cs typeface="ＭＳ Ｐゴシック" charset="0"/>
            </a:endParaRPr>
          </a:p>
        </p:txBody>
      </p:sp>
    </p:spTree>
    <p:extLst>
      <p:ext uri="{BB962C8B-B14F-4D97-AF65-F5344CB8AC3E}">
        <p14:creationId xmlns:p14="http://schemas.microsoft.com/office/powerpoint/2010/main" val="12181835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Rot="1" noChangeAspect="1" noChangeArrowheads="1" noTextEdit="1"/>
          </p:cNvSpPr>
          <p:nvPr>
            <p:ph type="sldImg"/>
          </p:nvPr>
        </p:nvSpPr>
        <p:spPr>
          <a:ln/>
        </p:spPr>
      </p:sp>
      <p:sp>
        <p:nvSpPr>
          <p:cNvPr id="235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aura un dépassement de même proportion que la première partie</a:t>
            </a:r>
            <a:endParaRPr lang="fr-FR">
              <a:ea typeface="ＭＳ Ｐゴシック" charset="0"/>
              <a:cs typeface="ＭＳ Ｐゴシック" charset="0"/>
            </a:endParaRPr>
          </a:p>
        </p:txBody>
      </p:sp>
    </p:spTree>
    <p:extLst>
      <p:ext uri="{BB962C8B-B14F-4D97-AF65-F5344CB8AC3E}">
        <p14:creationId xmlns:p14="http://schemas.microsoft.com/office/powerpoint/2010/main" val="15154987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ln/>
        </p:spPr>
      </p:sp>
      <p:sp>
        <p:nvSpPr>
          <p:cNvPr id="2375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CH">
                <a:ea typeface="ＭＳ Ｐゴシック" charset="0"/>
                <a:cs typeface="ＭＳ Ｐゴシック" charset="0"/>
              </a:rPr>
              <a:t>On suppose que la seconde partie aura un dépassement de 1/(CPI*SPI)</a:t>
            </a:r>
            <a:endParaRPr lang="fr-FR">
              <a:ea typeface="ＭＳ Ｐゴシック" charset="0"/>
              <a:cs typeface="ＭＳ Ｐゴシック" charset="0"/>
            </a:endParaRPr>
          </a:p>
        </p:txBody>
      </p:sp>
    </p:spTree>
    <p:extLst>
      <p:ext uri="{BB962C8B-B14F-4D97-AF65-F5344CB8AC3E}">
        <p14:creationId xmlns:p14="http://schemas.microsoft.com/office/powerpoint/2010/main" val="3885055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xfrm>
            <a:off x="1004888" y="776288"/>
            <a:ext cx="5094287" cy="3821112"/>
          </a:xfrm>
          <a:ln/>
        </p:spPr>
      </p:sp>
      <p:sp>
        <p:nvSpPr>
          <p:cNvPr id="239618" name="Rectangle 3"/>
          <p:cNvSpPr>
            <a:spLocks noGrp="1" noChangeArrowheads="1"/>
          </p:cNvSpPr>
          <p:nvPr>
            <p:ph type="body" idx="1"/>
          </p:nvPr>
        </p:nvSpPr>
        <p:spPr>
          <a:xfrm>
            <a:off x="946150" y="4859338"/>
            <a:ext cx="5459413" cy="46053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90000"/>
              </a:lnSpc>
            </a:pPr>
            <a:endParaRPr lang="fr-FR" sz="1000">
              <a:ea typeface="ＭＳ Ｐゴシック" charset="0"/>
              <a:cs typeface="ＭＳ Ｐゴシック" charset="0"/>
            </a:endParaRPr>
          </a:p>
          <a:p>
            <a:pPr eaLnBrk="1" hangingPunct="1">
              <a:lnSpc>
                <a:spcPct val="90000"/>
              </a:lnSpc>
            </a:pPr>
            <a:r>
              <a:rPr lang="fr-FR" sz="1000">
                <a:ea typeface="ＭＳ Ｐゴシック" charset="0"/>
                <a:cs typeface="ＭＳ Ｐゴシック" charset="0"/>
              </a:rPr>
              <a:t>SPI (Schedule Performance Index)		=EV/PV=0.68	</a:t>
            </a:r>
          </a:p>
          <a:p>
            <a:pPr eaLnBrk="1" hangingPunct="1">
              <a:lnSpc>
                <a:spcPct val="90000"/>
              </a:lnSpc>
            </a:pPr>
            <a:r>
              <a:rPr lang="fr-FR" sz="1000">
                <a:ea typeface="ＭＳ Ｐゴシック" charset="0"/>
                <a:cs typeface="ＭＳ Ｐゴシック" charset="0"/>
              </a:rPr>
              <a:t>CPI (Cost Performance Index)		=EV/AV=0.83</a:t>
            </a:r>
          </a:p>
          <a:p>
            <a:pPr eaLnBrk="1" hangingPunct="1">
              <a:lnSpc>
                <a:spcPct val="90000"/>
              </a:lnSpc>
            </a:pPr>
            <a:r>
              <a:rPr lang="fr-FR" sz="1000">
                <a:ea typeface="ＭＳ Ｐゴシック" charset="0"/>
                <a:cs typeface="ＭＳ Ｐゴシック" charset="0"/>
              </a:rPr>
              <a:t>CSI (Cost Schedule Index)			=SPI*CPI=0.57 	</a:t>
            </a:r>
          </a:p>
          <a:p>
            <a:pPr eaLnBrk="1" hangingPunct="1">
              <a:lnSpc>
                <a:spcPct val="90000"/>
              </a:lnSpc>
            </a:pPr>
            <a:r>
              <a:rPr lang="fr-FR" sz="1000">
                <a:ea typeface="ＭＳ Ｐゴシック" charset="0"/>
                <a:cs typeface="ＭＳ Ｐゴシック" charset="0"/>
              </a:rPr>
              <a:t>	</a:t>
            </a:r>
          </a:p>
          <a:p>
            <a:pPr eaLnBrk="1" hangingPunct="1">
              <a:lnSpc>
                <a:spcPct val="90000"/>
              </a:lnSpc>
            </a:pPr>
            <a:endParaRPr lang="fr-FR" sz="800">
              <a:ea typeface="ＭＳ Ｐゴシック" charset="0"/>
              <a:cs typeface="ＭＳ Ｐゴシック" charset="0"/>
            </a:endParaRPr>
          </a:p>
        </p:txBody>
      </p:sp>
    </p:spTree>
    <p:extLst>
      <p:ext uri="{BB962C8B-B14F-4D97-AF65-F5344CB8AC3E}">
        <p14:creationId xmlns:p14="http://schemas.microsoft.com/office/powerpoint/2010/main" val="10085242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p:spPr>
      </p:sp>
      <p:sp>
        <p:nvSpPr>
          <p:cNvPr id="2119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8414064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8500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3911" y="378710"/>
            <a:ext cx="7741722" cy="510227"/>
          </a:xfrm>
        </p:spPr>
        <p:txBody>
          <a:bodyPr/>
          <a:lstStyle>
            <a:lvl1pPr>
              <a:defRPr b="1" i="0"/>
            </a:lvl1pPr>
          </a:lstStyle>
          <a:p>
            <a:r>
              <a:rPr lang="fr-CH" dirty="0"/>
              <a:t>Cliquez et modifiez le titre</a:t>
            </a:r>
            <a:endParaRPr lang="fr-FR" dirty="0"/>
          </a:p>
        </p:txBody>
      </p:sp>
      <p:sp>
        <p:nvSpPr>
          <p:cNvPr id="3" name="Espace réservé du contenu 2"/>
          <p:cNvSpPr>
            <a:spLocks noGrp="1"/>
          </p:cNvSpPr>
          <p:nvPr>
            <p:ph idx="1"/>
          </p:nvPr>
        </p:nvSpPr>
        <p:spPr>
          <a:xfrm>
            <a:off x="433911" y="1390231"/>
            <a:ext cx="7741722"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195517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0" y="0"/>
            <a:ext cx="1690688" cy="6858000"/>
            <a:chOff x="-7" y="0"/>
            <a:chExt cx="1065" cy="4320"/>
          </a:xfrm>
          <a:solidFill>
            <a:srgbClr val="465F7F">
              <a:alpha val="86667"/>
            </a:srgbClr>
          </a:solidFill>
        </p:grpSpPr>
        <p:sp>
          <p:nvSpPr>
            <p:cNvPr id="4" name="Rectangle 8"/>
            <p:cNvSpPr>
              <a:spLocks noChangeArrowheads="1"/>
            </p:cNvSpPr>
            <p:nvPr/>
          </p:nvSpPr>
          <p:spPr bwMode="auto">
            <a:xfrm>
              <a:off x="-7" y="901"/>
              <a:ext cx="1063" cy="34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marL="342900" indent="-342900" algn="ctr">
                <a:spcBef>
                  <a:spcPct val="20000"/>
                </a:spcBef>
                <a:buClr>
                  <a:srgbClr val="FF5050"/>
                </a:buClr>
                <a:buFontTx/>
                <a:buChar char="•"/>
              </a:pPr>
              <a:endParaRPr lang="fr-FR"/>
            </a:p>
          </p:txBody>
        </p:sp>
        <p:sp>
          <p:nvSpPr>
            <p:cNvPr id="5" name="Rectangle 9"/>
            <p:cNvSpPr>
              <a:spLocks noChangeArrowheads="1"/>
            </p:cNvSpPr>
            <p:nvPr/>
          </p:nvSpPr>
          <p:spPr bwMode="auto">
            <a:xfrm>
              <a:off x="-5" y="0"/>
              <a:ext cx="1063" cy="57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lstStyle/>
            <a:p>
              <a:pPr marL="342900" indent="-342900" algn="ctr">
                <a:spcBef>
                  <a:spcPct val="20000"/>
                </a:spcBef>
                <a:buClr>
                  <a:srgbClr val="FF5050"/>
                </a:buClr>
                <a:buFontTx/>
                <a:buChar char="•"/>
              </a:pPr>
              <a:endParaRPr lang="fr-FR"/>
            </a:p>
          </p:txBody>
        </p:sp>
      </p:grpSp>
      <p:sp>
        <p:nvSpPr>
          <p:cNvPr id="2" name="Oval 10"/>
          <p:cNvSpPr>
            <a:spLocks noChangeArrowheads="1"/>
          </p:cNvSpPr>
          <p:nvPr userDrawn="1"/>
        </p:nvSpPr>
        <p:spPr bwMode="auto">
          <a:xfrm>
            <a:off x="218281" y="547287"/>
            <a:ext cx="1250950" cy="1250950"/>
          </a:xfrm>
          <a:prstGeom prst="ellipse">
            <a:avLst/>
          </a:prstGeom>
          <a:solidFill>
            <a:schemeClr val="bg1"/>
          </a:solidFill>
          <a:ln w="9525">
            <a:noFill/>
            <a:round/>
            <a:headEnd/>
            <a:tailEnd/>
          </a:ln>
        </p:spPr>
        <p:txBody>
          <a:bodyPr wrap="none" lIns="92075" tIns="46038" rIns="92075" bIns="46038" anchor="ctr"/>
          <a:lstStyle/>
          <a:p>
            <a:pPr marL="342900" indent="-342900" algn="ctr">
              <a:spcBef>
                <a:spcPct val="20000"/>
              </a:spcBef>
              <a:buClr>
                <a:srgbClr val="FF5050"/>
              </a:buClr>
            </a:pPr>
            <a:endParaRPr lang="fr-FR" sz="4000" dirty="0">
              <a:solidFill>
                <a:srgbClr val="465F7F"/>
              </a:solidFill>
            </a:endParaRPr>
          </a:p>
        </p:txBody>
      </p:sp>
      <p:sp>
        <p:nvSpPr>
          <p:cNvPr id="8" name="Rectangle 2"/>
          <p:cNvSpPr>
            <a:spLocks noGrp="1" noChangeArrowheads="1"/>
          </p:cNvSpPr>
          <p:nvPr>
            <p:ph type="title"/>
          </p:nvPr>
        </p:nvSpPr>
        <p:spPr bwMode="auto">
          <a:xfrm>
            <a:off x="2284798" y="801688"/>
            <a:ext cx="5526057"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defRPr sz="3200" i="1">
                <a:latin typeface="Times New Roman" charset="0"/>
                <a:ea typeface="Times New Roman" charset="0"/>
                <a:cs typeface="Times New Roman" charset="0"/>
              </a:defRPr>
            </a:lvl1pPr>
          </a:lstStyle>
          <a:p>
            <a:pPr lvl="0"/>
            <a:r>
              <a:rPr lang="fr-CH"/>
              <a:t>Click to edit Master title style</a:t>
            </a:r>
          </a:p>
        </p:txBody>
      </p:sp>
      <p:sp>
        <p:nvSpPr>
          <p:cNvPr id="13" name="Espace réservé du texte 12"/>
          <p:cNvSpPr>
            <a:spLocks noGrp="1"/>
          </p:cNvSpPr>
          <p:nvPr>
            <p:ph type="body" sz="quarter" idx="10" hasCustomPrompt="1"/>
          </p:nvPr>
        </p:nvSpPr>
        <p:spPr>
          <a:xfrm>
            <a:off x="260826" y="784596"/>
            <a:ext cx="1165860" cy="762000"/>
          </a:xfrm>
          <a:prstGeom prst="rect">
            <a:avLst/>
          </a:prstGeom>
        </p:spPr>
        <p:txBody>
          <a:bodyPr anchor="ctr"/>
          <a:lstStyle>
            <a:lvl1pPr marL="0" indent="0" algn="ctr">
              <a:buNone/>
              <a:defRPr sz="2800" b="1"/>
            </a:lvl1pPr>
          </a:lstStyle>
          <a:p>
            <a:pPr lvl="0"/>
            <a:r>
              <a:rPr lang="fr-FR"/>
              <a:t>No </a:t>
            </a:r>
            <a:endParaRPr lang="fr-FR" dirty="0"/>
          </a:p>
        </p:txBody>
      </p:sp>
    </p:spTree>
    <p:extLst>
      <p:ext uri="{BB962C8B-B14F-4D97-AF65-F5344CB8AC3E}">
        <p14:creationId xmlns:p14="http://schemas.microsoft.com/office/powerpoint/2010/main" val="106121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3911" y="378710"/>
            <a:ext cx="7741722" cy="510227"/>
          </a:xfrm>
        </p:spPr>
        <p:txBody>
          <a:bodyPr/>
          <a:lstStyle>
            <a:lvl1pPr>
              <a:defRPr b="1" i="0"/>
            </a:lvl1pPr>
          </a:lstStyle>
          <a:p>
            <a:r>
              <a:rPr lang="fr-CH" dirty="0"/>
              <a:t>Cliquez et modifiez le titre</a:t>
            </a:r>
            <a:endParaRPr lang="fr-FR" dirty="0"/>
          </a:p>
        </p:txBody>
      </p:sp>
      <p:sp>
        <p:nvSpPr>
          <p:cNvPr id="3" name="Espace réservé du contenu 2"/>
          <p:cNvSpPr>
            <a:spLocks noGrp="1"/>
          </p:cNvSpPr>
          <p:nvPr>
            <p:ph idx="1"/>
          </p:nvPr>
        </p:nvSpPr>
        <p:spPr>
          <a:xfrm>
            <a:off x="433911" y="1390231"/>
            <a:ext cx="7741722"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ZoneTexte 3">
            <a:extLst>
              <a:ext uri="{FF2B5EF4-FFF2-40B4-BE49-F238E27FC236}">
                <a16:creationId xmlns:a16="http://schemas.microsoft.com/office/drawing/2014/main" id="{9669910E-8B3A-014B-BABF-4DDBDFC594BB}"/>
              </a:ext>
            </a:extLst>
          </p:cNvPr>
          <p:cNvSpPr txBox="1"/>
          <p:nvPr userDrawn="1"/>
        </p:nvSpPr>
        <p:spPr>
          <a:xfrm>
            <a:off x="6776581" y="263046"/>
            <a:ext cx="2317315" cy="461665"/>
          </a:xfrm>
          <a:prstGeom prst="rect">
            <a:avLst/>
          </a:prstGeom>
          <a:solidFill>
            <a:srgbClr val="465F7F"/>
          </a:solidFill>
        </p:spPr>
        <p:txBody>
          <a:bodyPr wrap="square" rtlCol="0">
            <a:spAutoFit/>
          </a:bodyPr>
          <a:lstStyle/>
          <a:p>
            <a:pPr algn="ctr"/>
            <a:r>
              <a:rPr lang="en-AU">
                <a:solidFill>
                  <a:schemeClr val="bg1"/>
                </a:solidFill>
                <a:latin typeface="+mj-lt"/>
              </a:rPr>
              <a:t>Simulation</a:t>
            </a:r>
          </a:p>
        </p:txBody>
      </p:sp>
    </p:spTree>
    <p:extLst>
      <p:ext uri="{BB962C8B-B14F-4D97-AF65-F5344CB8AC3E}">
        <p14:creationId xmlns:p14="http://schemas.microsoft.com/office/powerpoint/2010/main" val="201838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46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H"/>
              <a:t>Cliquez pour modifier le style des sous-titres du masque</a:t>
            </a:r>
            <a:endParaRPr lang="fr-FR"/>
          </a:p>
        </p:txBody>
      </p:sp>
    </p:spTree>
    <p:extLst>
      <p:ext uri="{BB962C8B-B14F-4D97-AF65-F5344CB8AC3E}">
        <p14:creationId xmlns:p14="http://schemas.microsoft.com/office/powerpoint/2010/main" val="408820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Cliquez et modifiez le titre</a:t>
            </a:r>
            <a:endParaRPr lang="fr-FR" dirty="0"/>
          </a:p>
        </p:txBody>
      </p:sp>
      <p:sp>
        <p:nvSpPr>
          <p:cNvPr id="3" name="Espace réservé du contenu 2"/>
          <p:cNvSpPr>
            <a:spLocks noGrp="1"/>
          </p:cNvSpPr>
          <p:nvPr>
            <p:ph sz="half" idx="1"/>
          </p:nvPr>
        </p:nvSpPr>
        <p:spPr>
          <a:xfrm>
            <a:off x="381000" y="1524000"/>
            <a:ext cx="4073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06925" y="1524000"/>
            <a:ext cx="40735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87704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Tree>
    <p:extLst>
      <p:ext uri="{BB962C8B-B14F-4D97-AF65-F5344CB8AC3E}">
        <p14:creationId xmlns:p14="http://schemas.microsoft.com/office/powerpoint/2010/main" val="328743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81000" y="421986"/>
            <a:ext cx="8299450" cy="685800"/>
          </a:xfrm>
        </p:spPr>
        <p:txBody>
          <a:bodyPr/>
          <a:lstStyle/>
          <a:p>
            <a:r>
              <a:rPr lang="fr-CH"/>
              <a:t>Cliquez et modifiez le titre</a:t>
            </a:r>
            <a:endParaRPr lang="fr-FR"/>
          </a:p>
        </p:txBody>
      </p:sp>
      <p:sp>
        <p:nvSpPr>
          <p:cNvPr id="3" name="Espace réservé du texte 2"/>
          <p:cNvSpPr>
            <a:spLocks noGrp="1"/>
          </p:cNvSpPr>
          <p:nvPr>
            <p:ph type="body" sz="half" idx="1"/>
          </p:nvPr>
        </p:nvSpPr>
        <p:spPr>
          <a:xfrm>
            <a:off x="381000" y="1524000"/>
            <a:ext cx="4073525"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06925" y="1524000"/>
            <a:ext cx="4073525"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Tree>
    <p:extLst>
      <p:ext uri="{BB962C8B-B14F-4D97-AF65-F5344CB8AC3E}">
        <p14:creationId xmlns:p14="http://schemas.microsoft.com/office/powerpoint/2010/main" val="28546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1_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22275" y="6350"/>
            <a:ext cx="8299450" cy="685800"/>
          </a:xfrm>
        </p:spPr>
        <p:txBody>
          <a:bodyPr/>
          <a:lstStyle/>
          <a:p>
            <a:r>
              <a:rPr lang="fr-CH"/>
              <a:t>Cliquez et modifiez le titre</a:t>
            </a:r>
            <a:endParaRPr lang="fr-FR"/>
          </a:p>
        </p:txBody>
      </p:sp>
      <p:sp>
        <p:nvSpPr>
          <p:cNvPr id="3" name="Espace réservé du texte 2"/>
          <p:cNvSpPr>
            <a:spLocks noGrp="1"/>
          </p:cNvSpPr>
          <p:nvPr>
            <p:ph type="body" sz="half" idx="1"/>
          </p:nvPr>
        </p:nvSpPr>
        <p:spPr>
          <a:xfrm>
            <a:off x="409575" y="1323975"/>
            <a:ext cx="4073525" cy="4724400"/>
          </a:xfrm>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graphique 3"/>
          <p:cNvSpPr>
            <a:spLocks noGrp="1"/>
          </p:cNvSpPr>
          <p:nvPr>
            <p:ph type="chart" sz="half" idx="2"/>
          </p:nvPr>
        </p:nvSpPr>
        <p:spPr>
          <a:xfrm>
            <a:off x="4635500" y="1323975"/>
            <a:ext cx="4073525" cy="4724400"/>
          </a:xfrm>
        </p:spPr>
        <p:txBody>
          <a:bodyPr/>
          <a:lstStyle/>
          <a:p>
            <a:pPr lvl="0"/>
            <a:endParaRPr lang="fr-FR" noProof="0"/>
          </a:p>
        </p:txBody>
      </p:sp>
    </p:spTree>
    <p:extLst>
      <p:ext uri="{BB962C8B-B14F-4D97-AF65-F5344CB8AC3E}">
        <p14:creationId xmlns:p14="http://schemas.microsoft.com/office/powerpoint/2010/main" val="32164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9513" y="260648"/>
            <a:ext cx="8784976" cy="936104"/>
          </a:xfrm>
        </p:spPr>
        <p:txBody>
          <a:bodyPr>
            <a:noAutofit/>
          </a:bodyPr>
          <a:lstStyle>
            <a:lvl1pPr algn="l">
              <a:defRPr sz="2800" b="1" cap="none" baseline="0">
                <a:solidFill>
                  <a:schemeClr val="tx1"/>
                </a:solidFill>
                <a:latin typeface="Arial"/>
                <a:cs typeface="Arial"/>
              </a:defRPr>
            </a:lvl1pPr>
          </a:lstStyle>
          <a:p>
            <a:r>
              <a:rPr lang="en-US" dirty="0"/>
              <a:t>Click to add title</a:t>
            </a:r>
            <a:endParaRPr lang="en-GB" dirty="0"/>
          </a:p>
        </p:txBody>
      </p:sp>
    </p:spTree>
    <p:extLst>
      <p:ext uri="{BB962C8B-B14F-4D97-AF65-F5344CB8AC3E}">
        <p14:creationId xmlns:p14="http://schemas.microsoft.com/office/powerpoint/2010/main" val="89777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96863"/>
            <a:ext cx="7104063"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fr-CH"/>
              <a:t>Click to edit Master title style</a:t>
            </a:r>
          </a:p>
        </p:txBody>
      </p:sp>
      <p:sp>
        <p:nvSpPr>
          <p:cNvPr id="1027" name="Rectangle 3"/>
          <p:cNvSpPr>
            <a:spLocks noGrp="1" noChangeArrowheads="1"/>
          </p:cNvSpPr>
          <p:nvPr>
            <p:ph type="body" idx="1"/>
          </p:nvPr>
        </p:nvSpPr>
        <p:spPr bwMode="auto">
          <a:xfrm>
            <a:off x="381000" y="1407478"/>
            <a:ext cx="8299450" cy="4724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029" name="Rectangle 5"/>
          <p:cNvSpPr>
            <a:spLocks noChangeArrowheads="1"/>
          </p:cNvSpPr>
          <p:nvPr/>
        </p:nvSpPr>
        <p:spPr bwMode="auto">
          <a:xfrm>
            <a:off x="8374878" y="6550522"/>
            <a:ext cx="753617" cy="277641"/>
          </a:xfrm>
          <a:prstGeom prst="rect">
            <a:avLst/>
          </a:prstGeom>
          <a:noFill/>
          <a:ln>
            <a:noFill/>
          </a:ln>
          <a:effectLst/>
        </p:spPr>
        <p:txBody>
          <a:bodyPr wrap="square" lIns="92075" tIns="46038" rIns="92075" bIns="46038">
            <a:spAutoFit/>
          </a:bodyPr>
          <a:lstStyle/>
          <a:p>
            <a:pPr algn="r">
              <a:spcBef>
                <a:spcPct val="50000"/>
              </a:spcBef>
            </a:pPr>
            <a:fld id="{79099F33-FA82-1D42-94EC-3E71D931D7B0}" type="slidenum">
              <a:rPr lang="fr-CH" sz="1200">
                <a:solidFill>
                  <a:schemeClr val="bg2">
                    <a:lumMod val="90000"/>
                  </a:schemeClr>
                </a:solidFill>
                <a:latin typeface="Arial" charset="0"/>
              </a:rPr>
              <a:pPr algn="r">
                <a:spcBef>
                  <a:spcPct val="50000"/>
                </a:spcBef>
              </a:pPr>
              <a:t>‹N°›</a:t>
            </a:fld>
            <a:endParaRPr lang="fr-CH" sz="1200" dirty="0">
              <a:solidFill>
                <a:schemeClr val="bg2">
                  <a:lumMod val="90000"/>
                </a:schemeClr>
              </a:solidFill>
              <a:latin typeface="Arial" charset="0"/>
            </a:endParaRPr>
          </a:p>
        </p:txBody>
      </p:sp>
    </p:spTree>
  </p:cSld>
  <p:clrMap bg1="lt1" tx1="dk1" bg2="lt2" tx2="dk2" accent1="accent1" accent2="accent2" accent3="accent3" accent4="accent4" accent5="accent5" accent6="accent6" hlink="hlink" folHlink="folHlink"/>
  <p:sldLayoutIdLst>
    <p:sldLayoutId id="2147483650" r:id="rId1"/>
    <p:sldLayoutId id="2147483666" r:id="rId2"/>
    <p:sldLayoutId id="2147483653" r:id="rId3"/>
    <p:sldLayoutId id="2147483649" r:id="rId4"/>
    <p:sldLayoutId id="2147483651" r:id="rId5"/>
    <p:sldLayoutId id="2147483652" r:id="rId6"/>
    <p:sldLayoutId id="2147483654" r:id="rId7"/>
    <p:sldLayoutId id="2147483663" r:id="rId8"/>
    <p:sldLayoutId id="2147483665" r:id="rId9"/>
    <p:sldLayoutId id="2147483689" r:id="rId10"/>
  </p:sldLayoutIdLst>
  <p:txStyles>
    <p:titleStyle>
      <a:lvl1pPr algn="l" rtl="0" eaLnBrk="0" fontAlgn="base" hangingPunct="0">
        <a:spcBef>
          <a:spcPct val="0"/>
        </a:spcBef>
        <a:spcAft>
          <a:spcPct val="0"/>
        </a:spcAft>
        <a:defRPr sz="2400" b="1">
          <a:solidFill>
            <a:srgbClr val="465F7F"/>
          </a:solidFill>
          <a:latin typeface="+mj-lt"/>
          <a:ea typeface="+mj-ea"/>
          <a:cs typeface="ＭＳ Ｐゴシック" charset="0"/>
        </a:defRPr>
      </a:lvl1pPr>
      <a:lvl2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rgbClr val="465F7F"/>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400" i="1">
          <a:solidFill>
            <a:srgbClr val="FFCC66"/>
          </a:solidFill>
          <a:latin typeface="Arial" charset="0"/>
          <a:ea typeface="ＭＳ Ｐゴシック" charset="0"/>
        </a:defRPr>
      </a:lvl6pPr>
      <a:lvl7pPr marL="914400" algn="l" rtl="0" eaLnBrk="0" fontAlgn="base" hangingPunct="0">
        <a:spcBef>
          <a:spcPct val="0"/>
        </a:spcBef>
        <a:spcAft>
          <a:spcPct val="0"/>
        </a:spcAft>
        <a:defRPr sz="2400" i="1">
          <a:solidFill>
            <a:srgbClr val="FFCC66"/>
          </a:solidFill>
          <a:latin typeface="Arial" charset="0"/>
          <a:ea typeface="ＭＳ Ｐゴシック" charset="0"/>
        </a:defRPr>
      </a:lvl7pPr>
      <a:lvl8pPr marL="1371600" algn="l" rtl="0" eaLnBrk="0" fontAlgn="base" hangingPunct="0">
        <a:spcBef>
          <a:spcPct val="0"/>
        </a:spcBef>
        <a:spcAft>
          <a:spcPct val="0"/>
        </a:spcAft>
        <a:defRPr sz="2400" i="1">
          <a:solidFill>
            <a:srgbClr val="FFCC66"/>
          </a:solidFill>
          <a:latin typeface="Arial" charset="0"/>
          <a:ea typeface="ＭＳ Ｐゴシック" charset="0"/>
        </a:defRPr>
      </a:lvl8pPr>
      <a:lvl9pPr marL="1828800" algn="l" rtl="0" eaLnBrk="0" fontAlgn="base" hangingPunct="0">
        <a:spcBef>
          <a:spcPct val="0"/>
        </a:spcBef>
        <a:spcAft>
          <a:spcPct val="0"/>
        </a:spcAft>
        <a:defRPr sz="2400" i="1">
          <a:solidFill>
            <a:srgbClr val="FFCC66"/>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3.xml"/><Relationship Id="rId7"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0.wmf"/><Relationship Id="rId4" Type="http://schemas.openxmlformats.org/officeDocument/2006/relationships/oleObject" Target="../embeddings/oleObject4.bin"/><Relationship Id="rId9" Type="http://schemas.openxmlformats.org/officeDocument/2006/relationships/image" Target="../media/image52.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94.xml"/><Relationship Id="rId7" Type="http://schemas.openxmlformats.org/officeDocument/2006/relationships/image" Target="../media/image54.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3.wmf"/><Relationship Id="rId4" Type="http://schemas.openxmlformats.org/officeDocument/2006/relationships/oleObject" Target="../embeddings/oleObject7.bin"/><Relationship Id="rId9" Type="http://schemas.openxmlformats.org/officeDocument/2006/relationships/image" Target="../media/image51.wmf"/></Relationships>
</file>

<file path=ppt/slides/_rels/slide115.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5.xml"/><Relationship Id="rId7" Type="http://schemas.openxmlformats.org/officeDocument/2006/relationships/image" Target="../media/image56.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55.wmf"/><Relationship Id="rId4" Type="http://schemas.openxmlformats.org/officeDocument/2006/relationships/oleObject" Target="../embeddings/oleObject10.bin"/><Relationship Id="rId9" Type="http://schemas.openxmlformats.org/officeDocument/2006/relationships/image" Target="../media/image51.wmf"/></Relationships>
</file>

<file path=ppt/slides/_rels/slide1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6.xml"/><Relationship Id="rId7" Type="http://schemas.openxmlformats.org/officeDocument/2006/relationships/image" Target="../media/image58.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57.wmf"/><Relationship Id="rId4" Type="http://schemas.openxmlformats.org/officeDocument/2006/relationships/oleObject" Target="../embeddings/oleObject13.bin"/><Relationship Id="rId9" Type="http://schemas.openxmlformats.org/officeDocument/2006/relationships/image" Target="../media/image51.w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44.wmf"/><Relationship Id="rId4" Type="http://schemas.openxmlformats.org/officeDocument/2006/relationships/oleObject" Target="../embeddings/oleObject16.bin"/></Relationships>
</file>

<file path=ppt/slides/_rels/slide1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4.wmf"/><Relationship Id="rId4" Type="http://schemas.openxmlformats.org/officeDocument/2006/relationships/oleObject" Target="../embeddings/oleObject3.bin"/></Relationships>
</file>

<file path=ppt/slides/_rels/slide9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2"/>
          <p:cNvSpPr txBox="1">
            <a:spLocks noChangeArrowheads="1"/>
          </p:cNvSpPr>
          <p:nvPr/>
        </p:nvSpPr>
        <p:spPr bwMode="auto">
          <a:xfrm>
            <a:off x="517017" y="880943"/>
            <a:ext cx="5018087"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marL="4763" indent="-4763">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3200" b="1" i="1" dirty="0">
                <a:solidFill>
                  <a:srgbClr val="465F7F"/>
                </a:solidFill>
              </a:rPr>
              <a:t>Project Management</a:t>
            </a:r>
            <a:endParaRPr lang="fr-FR" sz="3200" b="1" dirty="0">
              <a:solidFill>
                <a:srgbClr val="465F7F"/>
              </a:solidFill>
            </a:endParaRPr>
          </a:p>
        </p:txBody>
      </p:sp>
      <p:sp>
        <p:nvSpPr>
          <p:cNvPr id="4098" name="Rectangle 3"/>
          <p:cNvSpPr>
            <a:spLocks noChangeArrowheads="1"/>
          </p:cNvSpPr>
          <p:nvPr/>
        </p:nvSpPr>
        <p:spPr bwMode="auto">
          <a:xfrm>
            <a:off x="5535104" y="5739510"/>
            <a:ext cx="2944812" cy="739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r"/>
            <a:endParaRPr lang="fr-CH" sz="1400" dirty="0">
              <a:solidFill>
                <a:srgbClr val="465F7F"/>
              </a:solidFill>
              <a:latin typeface="Arial" charset="0"/>
            </a:endParaRPr>
          </a:p>
          <a:p>
            <a:pPr algn="r"/>
            <a:r>
              <a:rPr lang="fr-CH" sz="1400" dirty="0">
                <a:solidFill>
                  <a:srgbClr val="465F7F"/>
                </a:solidFill>
                <a:latin typeface="Arial" charset="0"/>
              </a:rPr>
              <a:t>Dominique Jaccard</a:t>
            </a:r>
          </a:p>
          <a:p>
            <a:pPr algn="r"/>
            <a:r>
              <a:rPr lang="fr-CH" sz="1400" dirty="0" err="1">
                <a:solidFill>
                  <a:srgbClr val="465F7F"/>
                </a:solidFill>
                <a:latin typeface="Arial" charset="0"/>
              </a:rPr>
              <a:t>dominique.jaccard@heig-vd.ch</a:t>
            </a:r>
            <a:endParaRPr lang="fr-CH" sz="1400" dirty="0">
              <a:solidFill>
                <a:srgbClr val="465F7F"/>
              </a:solidFill>
              <a:latin typeface="Arial" charset="0"/>
            </a:endParaRPr>
          </a:p>
        </p:txBody>
      </p:sp>
      <p:grpSp>
        <p:nvGrpSpPr>
          <p:cNvPr id="2" name="Grouper 1"/>
          <p:cNvGrpSpPr/>
          <p:nvPr/>
        </p:nvGrpSpPr>
        <p:grpSpPr>
          <a:xfrm>
            <a:off x="641033" y="1783657"/>
            <a:ext cx="4342448" cy="3394133"/>
            <a:chOff x="504825" y="2428875"/>
            <a:chExt cx="5038725" cy="4029075"/>
          </a:xfrm>
        </p:grpSpPr>
        <p:sp>
          <p:nvSpPr>
            <p:cNvPr id="4100" name="Line 6"/>
            <p:cNvSpPr>
              <a:spLocks noChangeShapeType="1"/>
            </p:cNvSpPr>
            <p:nvPr/>
          </p:nvSpPr>
          <p:spPr bwMode="auto">
            <a:xfrm flipH="1">
              <a:off x="1952625" y="4054475"/>
              <a:ext cx="185738"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xmlns="">
                  <a:noFill/>
                </a14:hiddenFill>
              </a:ext>
            </a:extLst>
          </p:spPr>
          <p:txBody>
            <a:bodyPr/>
            <a:lstStyle/>
            <a:p>
              <a:endParaRPr lang="fr-FR"/>
            </a:p>
          </p:txBody>
        </p:sp>
        <p:pic>
          <p:nvPicPr>
            <p:cNvPr id="4101" name="Picture 7" descr="595185GOLPCJ414389TKKKQM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4554538"/>
              <a:ext cx="2232025" cy="174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8" descr="BANKASS_18%20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4565650"/>
              <a:ext cx="2205038" cy="173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3" name="Picture 9" descr="OPE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2606675"/>
              <a:ext cx="2236788"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4" name="Picture 10" descr="Untitle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2606675"/>
              <a:ext cx="2225675"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5" name="Rectangle 11"/>
            <p:cNvSpPr>
              <a:spLocks noChangeArrowheads="1"/>
            </p:cNvSpPr>
            <p:nvPr/>
          </p:nvSpPr>
          <p:spPr bwMode="auto">
            <a:xfrm>
              <a:off x="504825" y="2428875"/>
              <a:ext cx="5038725" cy="40290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spcBef>
                  <a:spcPct val="20000"/>
                </a:spcBef>
                <a:buClr>
                  <a:srgbClr val="FF5050"/>
                </a:buClr>
                <a:buFontTx/>
                <a:buChar char="•"/>
              </a:pPr>
              <a:endParaRPr lang="fr-FR"/>
            </a:p>
          </p:txBody>
        </p:sp>
      </p:grpSp>
    </p:spTree>
    <p:extLst>
      <p:ext uri="{BB962C8B-B14F-4D97-AF65-F5344CB8AC3E}">
        <p14:creationId xmlns:p14="http://schemas.microsoft.com/office/powerpoint/2010/main" val="236091784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Projets et activités traditionnelles </a:t>
            </a:r>
          </a:p>
        </p:txBody>
      </p:sp>
      <p:sp>
        <p:nvSpPr>
          <p:cNvPr id="23554" name="Rectangle 3"/>
          <p:cNvSpPr>
            <a:spLocks noChangeArrowheads="1"/>
          </p:cNvSpPr>
          <p:nvPr/>
        </p:nvSpPr>
        <p:spPr bwMode="auto">
          <a:xfrm>
            <a:off x="5799666" y="1551787"/>
            <a:ext cx="1392503" cy="1151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200" dirty="0">
                <a:solidFill>
                  <a:schemeClr val="tx1">
                    <a:lumMod val="65000"/>
                    <a:lumOff val="35000"/>
                  </a:schemeClr>
                </a:solidFill>
                <a:latin typeface="Arial" charset="0"/>
              </a:rPr>
              <a:t>Projet</a:t>
            </a:r>
            <a:r>
              <a:rPr lang="fr-CH" sz="2000" dirty="0">
                <a:solidFill>
                  <a:schemeClr val="tx1">
                    <a:lumMod val="65000"/>
                    <a:lumOff val="35000"/>
                  </a:schemeClr>
                </a:solidFill>
                <a:latin typeface="Arial" charset="0"/>
              </a:rPr>
              <a:t>	</a:t>
            </a:r>
          </a:p>
          <a:p>
            <a:pPr>
              <a:lnSpc>
                <a:spcPct val="80000"/>
              </a:lnSpc>
              <a:tabLst>
                <a:tab pos="4576763" algn="l"/>
              </a:tabLst>
            </a:pPr>
            <a:r>
              <a:rPr lang="fr-CH" sz="2000" dirty="0">
                <a:solidFill>
                  <a:schemeClr val="tx1">
                    <a:lumMod val="65000"/>
                    <a:lumOff val="35000"/>
                  </a:schemeClr>
                </a:solidFill>
                <a:latin typeface="Arial" charset="0"/>
              </a:rPr>
              <a:t>	</a:t>
            </a:r>
          </a:p>
          <a:p>
            <a:pPr>
              <a:lnSpc>
                <a:spcPct val="80000"/>
              </a:lnSpc>
              <a:tabLst>
                <a:tab pos="4576763" algn="l"/>
              </a:tabLst>
            </a:pPr>
            <a:endParaRPr lang="fr-CH" dirty="0">
              <a:solidFill>
                <a:schemeClr val="tx1">
                  <a:lumMod val="65000"/>
                  <a:lumOff val="35000"/>
                </a:schemeClr>
              </a:solidFill>
            </a:endParaRPr>
          </a:p>
        </p:txBody>
      </p:sp>
      <p:sp>
        <p:nvSpPr>
          <p:cNvPr id="23557" name="Rectangle 3"/>
          <p:cNvSpPr>
            <a:spLocks noChangeArrowheads="1"/>
          </p:cNvSpPr>
          <p:nvPr/>
        </p:nvSpPr>
        <p:spPr bwMode="auto">
          <a:xfrm>
            <a:off x="5745578" y="2698825"/>
            <a:ext cx="3309522" cy="2604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000" dirty="0">
                <a:solidFill>
                  <a:srgbClr val="777777"/>
                </a:solidFill>
                <a:latin typeface="Arial" charset="0"/>
              </a:rPr>
              <a:t>Nouveau</a:t>
            </a:r>
          </a:p>
          <a:p>
            <a:pPr>
              <a:lnSpc>
                <a:spcPct val="80000"/>
              </a:lnSpc>
              <a:tabLst>
                <a:tab pos="4576763" algn="l"/>
              </a:tabLst>
            </a:pPr>
            <a:r>
              <a:rPr lang="fr-CH" sz="2000" dirty="0">
                <a:solidFill>
                  <a:srgbClr val="777777"/>
                </a:solidFill>
                <a:latin typeface="Arial" charset="0"/>
              </a:rPr>
              <a:t>	</a:t>
            </a:r>
          </a:p>
          <a:p>
            <a:pPr>
              <a:lnSpc>
                <a:spcPct val="80000"/>
              </a:lnSpc>
              <a:tabLst>
                <a:tab pos="4576763" algn="l"/>
              </a:tabLst>
            </a:pPr>
            <a:r>
              <a:rPr lang="fr-CH" sz="2000" dirty="0">
                <a:solidFill>
                  <a:srgbClr val="777777"/>
                </a:solidFill>
                <a:latin typeface="Arial" charset="0"/>
              </a:rPr>
              <a:t>Durée limitée</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Organisation temporaire</a:t>
            </a:r>
          </a:p>
          <a:p>
            <a:pPr>
              <a:lnSpc>
                <a:spcPct val="80000"/>
              </a:lnSpc>
              <a:tabLst>
                <a:tab pos="4576763" algn="l"/>
              </a:tabLst>
            </a:pPr>
            <a:r>
              <a:rPr lang="fr-CH" sz="2000" dirty="0">
                <a:latin typeface="Arial" charset="0"/>
              </a:rPr>
              <a:t>	</a:t>
            </a:r>
            <a:endParaRPr lang="fr-CH" dirty="0"/>
          </a:p>
          <a:p>
            <a:pPr>
              <a:lnSpc>
                <a:spcPct val="80000"/>
              </a:lnSpc>
              <a:tabLst>
                <a:tab pos="4576763" algn="l"/>
              </a:tabLst>
            </a:pPr>
            <a:r>
              <a:rPr lang="fr-CH" sz="2000" dirty="0">
                <a:solidFill>
                  <a:srgbClr val="777777"/>
                </a:solidFill>
                <a:latin typeface="Arial" charset="0"/>
              </a:rPr>
              <a:t>Unique</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Complexe</a:t>
            </a:r>
          </a:p>
          <a:p>
            <a:pPr>
              <a:lnSpc>
                <a:spcPct val="80000"/>
              </a:lnSpc>
              <a:tabLst>
                <a:tab pos="4576763" algn="l"/>
              </a:tabLst>
            </a:pPr>
            <a:endParaRPr lang="fr-CH" dirty="0"/>
          </a:p>
        </p:txBody>
      </p:sp>
      <p:sp>
        <p:nvSpPr>
          <p:cNvPr id="2" name="Double flèche horizontale 1"/>
          <p:cNvSpPr/>
          <p:nvPr/>
        </p:nvSpPr>
        <p:spPr bwMode="auto">
          <a:xfrm>
            <a:off x="677597" y="2051159"/>
            <a:ext cx="8044820" cy="200680"/>
          </a:xfrm>
          <a:prstGeom prst="leftRightArrow">
            <a:avLst/>
          </a:prstGeom>
          <a:gradFill>
            <a:gsLst>
              <a:gs pos="54000">
                <a:schemeClr val="tx1">
                  <a:lumMod val="29000"/>
                  <a:lumOff val="71000"/>
                </a:schemeClr>
              </a:gs>
              <a:gs pos="9018">
                <a:schemeClr val="tx1">
                  <a:lumMod val="65000"/>
                  <a:lumOff val="35000"/>
                </a:schemeClr>
              </a:gs>
              <a:gs pos="0">
                <a:schemeClr val="tx1">
                  <a:lumMod val="65000"/>
                  <a:lumOff val="35000"/>
                </a:schemeClr>
              </a:gs>
              <a:gs pos="100000">
                <a:schemeClr val="tx1">
                  <a:lumMod val="0"/>
                  <a:lumOff val="100000"/>
                </a:schemeClr>
              </a:gs>
              <a:gs pos="92000">
                <a:schemeClr val="tx1">
                  <a:lumMod val="9000"/>
                  <a:lumOff val="91000"/>
                </a:schemeClr>
              </a:gs>
            </a:gsLst>
            <a:lin ang="10800000" scaled="0"/>
          </a:gra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a typeface="ＭＳ Ｐゴシック" charset="0"/>
            </a:endParaRPr>
          </a:p>
        </p:txBody>
      </p:sp>
      <p:sp>
        <p:nvSpPr>
          <p:cNvPr id="8" name="Rectangle 3"/>
          <p:cNvSpPr>
            <a:spLocks noChangeArrowheads="1"/>
          </p:cNvSpPr>
          <p:nvPr/>
        </p:nvSpPr>
        <p:spPr bwMode="auto">
          <a:xfrm>
            <a:off x="677597" y="2703514"/>
            <a:ext cx="2659116" cy="23089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000" dirty="0">
                <a:solidFill>
                  <a:srgbClr val="777777"/>
                </a:solidFill>
                <a:latin typeface="Arial" charset="0"/>
              </a:rPr>
              <a:t>Connu</a:t>
            </a:r>
          </a:p>
          <a:p>
            <a:pPr>
              <a:lnSpc>
                <a:spcPct val="80000"/>
              </a:lnSpc>
              <a:tabLst>
                <a:tab pos="4576763" algn="l"/>
              </a:tabLst>
            </a:pPr>
            <a:r>
              <a:rPr lang="fr-CH" sz="2000" dirty="0">
                <a:solidFill>
                  <a:srgbClr val="777777"/>
                </a:solidFill>
                <a:latin typeface="Arial" charset="0"/>
              </a:rPr>
              <a:t>	</a:t>
            </a:r>
          </a:p>
          <a:p>
            <a:pPr>
              <a:lnSpc>
                <a:spcPct val="80000"/>
              </a:lnSpc>
              <a:tabLst>
                <a:tab pos="4576763" algn="l"/>
              </a:tabLst>
            </a:pPr>
            <a:r>
              <a:rPr lang="fr-CH" sz="2000" dirty="0">
                <a:solidFill>
                  <a:srgbClr val="777777"/>
                </a:solidFill>
                <a:latin typeface="Arial" charset="0"/>
              </a:rPr>
              <a:t>Continu</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Organisation stable</a:t>
            </a:r>
            <a:endParaRPr lang="fr-CH" sz="2000" dirty="0">
              <a:latin typeface="Arial" charset="0"/>
            </a:endParaRP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Répétitif</a:t>
            </a:r>
          </a:p>
          <a:p>
            <a:pPr>
              <a:lnSpc>
                <a:spcPct val="80000"/>
              </a:lnSpc>
              <a:tabLst>
                <a:tab pos="4576763" algn="l"/>
              </a:tabLst>
            </a:pPr>
            <a:endParaRPr lang="fr-CH" sz="2000" dirty="0">
              <a:solidFill>
                <a:srgbClr val="777777"/>
              </a:solidFill>
              <a:latin typeface="Arial" charset="0"/>
            </a:endParaRPr>
          </a:p>
          <a:p>
            <a:pPr>
              <a:lnSpc>
                <a:spcPct val="80000"/>
              </a:lnSpc>
              <a:tabLst>
                <a:tab pos="4576763" algn="l"/>
              </a:tabLst>
            </a:pPr>
            <a:r>
              <a:rPr lang="fr-CH" sz="2000" dirty="0">
                <a:solidFill>
                  <a:srgbClr val="777777"/>
                </a:solidFill>
                <a:latin typeface="Arial" charset="0"/>
              </a:rPr>
              <a:t>Compliqué</a:t>
            </a:r>
          </a:p>
        </p:txBody>
      </p:sp>
      <p:sp>
        <p:nvSpPr>
          <p:cNvPr id="7" name="Rectangle 3"/>
          <p:cNvSpPr>
            <a:spLocks noChangeArrowheads="1"/>
          </p:cNvSpPr>
          <p:nvPr/>
        </p:nvSpPr>
        <p:spPr bwMode="auto">
          <a:xfrm>
            <a:off x="677597" y="1378397"/>
            <a:ext cx="2836623" cy="63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p>
            <a:pPr>
              <a:lnSpc>
                <a:spcPct val="80000"/>
              </a:lnSpc>
              <a:tabLst>
                <a:tab pos="4576763" algn="l"/>
              </a:tabLst>
            </a:pPr>
            <a:r>
              <a:rPr lang="fr-CH" sz="2200">
                <a:solidFill>
                  <a:schemeClr val="tx1">
                    <a:lumMod val="65000"/>
                    <a:lumOff val="35000"/>
                  </a:schemeClr>
                </a:solidFill>
                <a:latin typeface="Arial" charset="0"/>
              </a:rPr>
              <a:t>Activités traditionnelles</a:t>
            </a:r>
            <a:endParaRPr lang="fr-CH" sz="2000" dirty="0">
              <a:solidFill>
                <a:schemeClr val="tx1">
                  <a:lumMod val="65000"/>
                  <a:lumOff val="35000"/>
                </a:schemeClr>
              </a:solidFill>
              <a:latin typeface="Arial" charset="0"/>
            </a:endParaRPr>
          </a:p>
        </p:txBody>
      </p:sp>
    </p:spTree>
    <p:extLst>
      <p:ext uri="{BB962C8B-B14F-4D97-AF65-F5344CB8AC3E}">
        <p14:creationId xmlns:p14="http://schemas.microsoft.com/office/powerpoint/2010/main" val="522234258"/>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3"/>
          <p:cNvSpPr>
            <a:spLocks noGrp="1" noChangeArrowheads="1"/>
          </p:cNvSpPr>
          <p:nvPr>
            <p:ph type="title"/>
          </p:nvPr>
        </p:nvSpPr>
        <p:spPr/>
        <p:txBody>
          <a:bodyPr/>
          <a:lstStyle/>
          <a:p>
            <a:r>
              <a:rPr lang="fr-CH">
                <a:latin typeface="Arial" charset="0"/>
                <a:ea typeface="ＭＳ Ｐゴシック" charset="0"/>
                <a:cs typeface="ＭＳ Ｐゴシック" charset="0"/>
              </a:rPr>
              <a:t>Gantt de Suivi (</a:t>
            </a:r>
            <a:r>
              <a:rPr lang="fr-CH" err="1">
                <a:latin typeface="Arial" charset="0"/>
                <a:ea typeface="ＭＳ Ｐゴシック" charset="0"/>
              </a:rPr>
              <a:t>T</a:t>
            </a:r>
            <a:r>
              <a:rPr lang="fr-CH" err="1">
                <a:latin typeface="Arial" charset="0"/>
                <a:ea typeface="ＭＳ Ｐゴシック" charset="0"/>
                <a:cs typeface="ＭＳ Ｐゴシック" charset="0"/>
              </a:rPr>
              <a:t>racking</a:t>
            </a:r>
            <a:r>
              <a:rPr lang="fr-CH">
                <a:latin typeface="Arial" charset="0"/>
                <a:ea typeface="ＭＳ Ｐゴシック" charset="0"/>
                <a:cs typeface="ＭＳ Ｐゴシック" charset="0"/>
              </a:rPr>
              <a:t> Gantt Chart)</a:t>
            </a:r>
          </a:p>
        </p:txBody>
      </p:sp>
      <p:pic>
        <p:nvPicPr>
          <p:cNvPr id="207874" name="Picture 4" descr="spiderclipboard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838" y="1304925"/>
            <a:ext cx="7510462" cy="4729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8114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re 1"/>
          <p:cNvSpPr>
            <a:spLocks noGrp="1"/>
          </p:cNvSpPr>
          <p:nvPr>
            <p:ph type="title"/>
          </p:nvPr>
        </p:nvSpPr>
        <p:spPr/>
        <p:txBody>
          <a:bodyPr/>
          <a:lstStyle/>
          <a:p>
            <a:r>
              <a:rPr lang="fr-FR">
                <a:latin typeface="Arial" charset="0"/>
                <a:ea typeface="ＭＳ Ｐゴシック" charset="0"/>
                <a:cs typeface="ＭＳ Ｐゴシック" charset="0"/>
              </a:rPr>
              <a:t>Planning des jalons (Milestones trendchart)</a:t>
            </a:r>
          </a:p>
        </p:txBody>
      </p:sp>
      <p:grpSp>
        <p:nvGrpSpPr>
          <p:cNvPr id="209922" name="Grouper 1"/>
          <p:cNvGrpSpPr>
            <a:grpSpLocks/>
          </p:cNvGrpSpPr>
          <p:nvPr/>
        </p:nvGrpSpPr>
        <p:grpSpPr bwMode="auto">
          <a:xfrm>
            <a:off x="2330450" y="2011363"/>
            <a:ext cx="5970588" cy="4024312"/>
            <a:chOff x="696569" y="1493294"/>
            <a:chExt cx="6066891" cy="4519377"/>
          </a:xfrm>
        </p:grpSpPr>
        <p:sp>
          <p:nvSpPr>
            <p:cNvPr id="209945" name="Line 8"/>
            <p:cNvSpPr>
              <a:spLocks noChangeShapeType="1"/>
            </p:cNvSpPr>
            <p:nvPr/>
          </p:nvSpPr>
          <p:spPr bwMode="auto">
            <a:xfrm>
              <a:off x="696569" y="1493294"/>
              <a:ext cx="0" cy="4519377"/>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fr-FR"/>
            </a:p>
          </p:txBody>
        </p:sp>
        <p:sp>
          <p:nvSpPr>
            <p:cNvPr id="209946" name="Line 9"/>
            <p:cNvSpPr>
              <a:spLocks noChangeShapeType="1"/>
            </p:cNvSpPr>
            <p:nvPr/>
          </p:nvSpPr>
          <p:spPr bwMode="auto">
            <a:xfrm>
              <a:off x="696569" y="6007723"/>
              <a:ext cx="606689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209923" name="Text Box 10"/>
          <p:cNvSpPr txBox="1">
            <a:spLocks noChangeArrowheads="1"/>
          </p:cNvSpPr>
          <p:nvPr/>
        </p:nvSpPr>
        <p:spPr bwMode="auto">
          <a:xfrm>
            <a:off x="1398588" y="1504950"/>
            <a:ext cx="20256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AU" sz="2000">
                <a:solidFill>
                  <a:srgbClr val="000099"/>
                </a:solidFill>
              </a:rPr>
              <a:t>Planning</a:t>
            </a:r>
            <a:endParaRPr lang="en-AU" sz="2200">
              <a:solidFill>
                <a:srgbClr val="000099"/>
              </a:solidFill>
            </a:endParaRPr>
          </a:p>
        </p:txBody>
      </p:sp>
      <p:sp>
        <p:nvSpPr>
          <p:cNvPr id="209924" name="Text Box 17"/>
          <p:cNvSpPr txBox="1">
            <a:spLocks noChangeArrowheads="1"/>
          </p:cNvSpPr>
          <p:nvPr/>
        </p:nvSpPr>
        <p:spPr bwMode="auto">
          <a:xfrm>
            <a:off x="1117600" y="53086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january</a:t>
            </a:r>
          </a:p>
        </p:txBody>
      </p:sp>
      <p:sp>
        <p:nvSpPr>
          <p:cNvPr id="209925" name="Text Box 18"/>
          <p:cNvSpPr txBox="1">
            <a:spLocks noChangeArrowheads="1"/>
          </p:cNvSpPr>
          <p:nvPr/>
        </p:nvSpPr>
        <p:spPr bwMode="auto">
          <a:xfrm>
            <a:off x="665163" y="2117725"/>
            <a:ext cx="7699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rgbClr val="FF6600"/>
                </a:solidFill>
              </a:rPr>
              <a:t>End</a:t>
            </a:r>
          </a:p>
        </p:txBody>
      </p:sp>
      <p:sp>
        <p:nvSpPr>
          <p:cNvPr id="209926" name="Text Box 19"/>
          <p:cNvSpPr txBox="1">
            <a:spLocks noChangeArrowheads="1"/>
          </p:cNvSpPr>
          <p:nvPr/>
        </p:nvSpPr>
        <p:spPr bwMode="auto">
          <a:xfrm>
            <a:off x="987425" y="4781550"/>
            <a:ext cx="1243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february</a:t>
            </a:r>
          </a:p>
        </p:txBody>
      </p:sp>
      <p:sp>
        <p:nvSpPr>
          <p:cNvPr id="209927" name="Text Box 20"/>
          <p:cNvSpPr txBox="1">
            <a:spLocks noChangeArrowheads="1"/>
          </p:cNvSpPr>
          <p:nvPr/>
        </p:nvSpPr>
        <p:spPr bwMode="auto">
          <a:xfrm>
            <a:off x="1117600" y="42545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march</a:t>
            </a:r>
          </a:p>
        </p:txBody>
      </p:sp>
      <p:sp>
        <p:nvSpPr>
          <p:cNvPr id="209928" name="Line 22"/>
          <p:cNvSpPr>
            <a:spLocks noChangeShapeType="1"/>
          </p:cNvSpPr>
          <p:nvPr/>
        </p:nvSpPr>
        <p:spPr bwMode="auto">
          <a:xfrm>
            <a:off x="2324100" y="2387600"/>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4" name="AutoShape 23"/>
          <p:cNvSpPr>
            <a:spLocks noChangeArrowheads="1"/>
          </p:cNvSpPr>
          <p:nvPr/>
        </p:nvSpPr>
        <p:spPr bwMode="auto">
          <a:xfrm>
            <a:off x="3789363" y="1890713"/>
            <a:ext cx="150812" cy="346075"/>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15" name="AutoShape 24"/>
          <p:cNvSpPr>
            <a:spLocks noChangeArrowheads="1"/>
          </p:cNvSpPr>
          <p:nvPr/>
        </p:nvSpPr>
        <p:spPr bwMode="auto">
          <a:xfrm>
            <a:off x="4860925" y="2225675"/>
            <a:ext cx="149225" cy="347663"/>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09931" name="Text Box 25"/>
          <p:cNvSpPr txBox="1">
            <a:spLocks noChangeArrowheads="1"/>
          </p:cNvSpPr>
          <p:nvPr/>
        </p:nvSpPr>
        <p:spPr bwMode="auto">
          <a:xfrm>
            <a:off x="1390650" y="37274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april</a:t>
            </a:r>
          </a:p>
        </p:txBody>
      </p:sp>
      <p:sp>
        <p:nvSpPr>
          <p:cNvPr id="17" name="Line 35"/>
          <p:cNvSpPr>
            <a:spLocks noChangeShapeType="1"/>
          </p:cNvSpPr>
          <p:nvPr/>
        </p:nvSpPr>
        <p:spPr bwMode="auto">
          <a:xfrm flipV="1">
            <a:off x="2797175" y="2081213"/>
            <a:ext cx="1001713" cy="3127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18" name="Line 36"/>
          <p:cNvSpPr>
            <a:spLocks noChangeShapeType="1"/>
          </p:cNvSpPr>
          <p:nvPr/>
        </p:nvSpPr>
        <p:spPr bwMode="auto">
          <a:xfrm>
            <a:off x="3951288" y="2046288"/>
            <a:ext cx="904875" cy="352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09934" name="AutoShape 21"/>
          <p:cNvSpPr>
            <a:spLocks noChangeArrowheads="1"/>
          </p:cNvSpPr>
          <p:nvPr/>
        </p:nvSpPr>
        <p:spPr bwMode="auto">
          <a:xfrm>
            <a:off x="2738438" y="2217738"/>
            <a:ext cx="150812" cy="346075"/>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09935" name="Text Box 25"/>
          <p:cNvSpPr txBox="1">
            <a:spLocks noChangeArrowheads="1"/>
          </p:cNvSpPr>
          <p:nvPr/>
        </p:nvSpPr>
        <p:spPr bwMode="auto">
          <a:xfrm>
            <a:off x="1390650" y="32004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may</a:t>
            </a:r>
          </a:p>
        </p:txBody>
      </p:sp>
      <p:sp>
        <p:nvSpPr>
          <p:cNvPr id="209936" name="Text Box 25"/>
          <p:cNvSpPr txBox="1">
            <a:spLocks noChangeArrowheads="1"/>
          </p:cNvSpPr>
          <p:nvPr/>
        </p:nvSpPr>
        <p:spPr bwMode="auto">
          <a:xfrm>
            <a:off x="1390650" y="26733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june</a:t>
            </a:r>
          </a:p>
        </p:txBody>
      </p:sp>
      <p:sp>
        <p:nvSpPr>
          <p:cNvPr id="209937" name="Text Box 25"/>
          <p:cNvSpPr txBox="1">
            <a:spLocks noChangeArrowheads="1"/>
          </p:cNvSpPr>
          <p:nvPr/>
        </p:nvSpPr>
        <p:spPr bwMode="auto">
          <a:xfrm>
            <a:off x="1390650" y="21463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july</a:t>
            </a:r>
          </a:p>
        </p:txBody>
      </p:sp>
      <p:sp>
        <p:nvSpPr>
          <p:cNvPr id="209938" name="Text Box 17"/>
          <p:cNvSpPr txBox="1">
            <a:spLocks noChangeArrowheads="1"/>
          </p:cNvSpPr>
          <p:nvPr/>
        </p:nvSpPr>
        <p:spPr bwMode="auto">
          <a:xfrm>
            <a:off x="21510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january</a:t>
            </a:r>
          </a:p>
        </p:txBody>
      </p:sp>
      <p:sp>
        <p:nvSpPr>
          <p:cNvPr id="209939" name="Text Box 19"/>
          <p:cNvSpPr txBox="1">
            <a:spLocks noChangeArrowheads="1"/>
          </p:cNvSpPr>
          <p:nvPr/>
        </p:nvSpPr>
        <p:spPr bwMode="auto">
          <a:xfrm>
            <a:off x="3152775" y="6084888"/>
            <a:ext cx="1244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february</a:t>
            </a:r>
          </a:p>
        </p:txBody>
      </p:sp>
      <p:sp>
        <p:nvSpPr>
          <p:cNvPr id="209940" name="Text Box 20"/>
          <p:cNvSpPr txBox="1">
            <a:spLocks noChangeArrowheads="1"/>
          </p:cNvSpPr>
          <p:nvPr/>
        </p:nvSpPr>
        <p:spPr bwMode="auto">
          <a:xfrm>
            <a:off x="42846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march</a:t>
            </a:r>
          </a:p>
        </p:txBody>
      </p:sp>
      <p:sp>
        <p:nvSpPr>
          <p:cNvPr id="209941" name="Text Box 25"/>
          <p:cNvSpPr txBox="1">
            <a:spLocks noChangeArrowheads="1"/>
          </p:cNvSpPr>
          <p:nvPr/>
        </p:nvSpPr>
        <p:spPr bwMode="auto">
          <a:xfrm>
            <a:off x="5286375" y="6084888"/>
            <a:ext cx="839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april</a:t>
            </a:r>
          </a:p>
        </p:txBody>
      </p:sp>
      <p:sp>
        <p:nvSpPr>
          <p:cNvPr id="209942" name="Text Box 25"/>
          <p:cNvSpPr txBox="1">
            <a:spLocks noChangeArrowheads="1"/>
          </p:cNvSpPr>
          <p:nvPr/>
        </p:nvSpPr>
        <p:spPr bwMode="auto">
          <a:xfrm>
            <a:off x="6013450"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may</a:t>
            </a:r>
          </a:p>
        </p:txBody>
      </p:sp>
      <p:sp>
        <p:nvSpPr>
          <p:cNvPr id="209943" name="Text Box 25"/>
          <p:cNvSpPr txBox="1">
            <a:spLocks noChangeArrowheads="1"/>
          </p:cNvSpPr>
          <p:nvPr/>
        </p:nvSpPr>
        <p:spPr bwMode="auto">
          <a:xfrm>
            <a:off x="6742113" y="6084888"/>
            <a:ext cx="839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june</a:t>
            </a:r>
          </a:p>
        </p:txBody>
      </p:sp>
      <p:sp>
        <p:nvSpPr>
          <p:cNvPr id="209944" name="Text Box 25"/>
          <p:cNvSpPr txBox="1">
            <a:spLocks noChangeArrowheads="1"/>
          </p:cNvSpPr>
          <p:nvPr/>
        </p:nvSpPr>
        <p:spPr bwMode="auto">
          <a:xfrm>
            <a:off x="7469188"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july</a:t>
            </a:r>
          </a:p>
        </p:txBody>
      </p:sp>
    </p:spTree>
    <p:extLst>
      <p:ext uri="{BB962C8B-B14F-4D97-AF65-F5344CB8AC3E}">
        <p14:creationId xmlns:p14="http://schemas.microsoft.com/office/powerpoint/2010/main" val="4603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re 1"/>
          <p:cNvSpPr>
            <a:spLocks noGrp="1"/>
          </p:cNvSpPr>
          <p:nvPr>
            <p:ph type="title"/>
          </p:nvPr>
        </p:nvSpPr>
        <p:spPr/>
        <p:txBody>
          <a:bodyPr/>
          <a:lstStyle/>
          <a:p>
            <a:r>
              <a:rPr lang="fr-FR">
                <a:latin typeface="Arial" charset="0"/>
                <a:ea typeface="ＭＳ Ｐゴシック" charset="0"/>
                <a:cs typeface="ＭＳ Ｐゴシック" charset="0"/>
              </a:rPr>
              <a:t>Planning des jalons (Milstones trend chart)</a:t>
            </a:r>
          </a:p>
        </p:txBody>
      </p:sp>
      <p:grpSp>
        <p:nvGrpSpPr>
          <p:cNvPr id="210946" name="Grouper 1"/>
          <p:cNvGrpSpPr>
            <a:grpSpLocks/>
          </p:cNvGrpSpPr>
          <p:nvPr/>
        </p:nvGrpSpPr>
        <p:grpSpPr bwMode="auto">
          <a:xfrm>
            <a:off x="2330450" y="2011363"/>
            <a:ext cx="5970588" cy="4024312"/>
            <a:chOff x="696569" y="1493294"/>
            <a:chExt cx="6066891" cy="4519377"/>
          </a:xfrm>
        </p:grpSpPr>
        <p:sp>
          <p:nvSpPr>
            <p:cNvPr id="210984" name="Line 8"/>
            <p:cNvSpPr>
              <a:spLocks noChangeShapeType="1"/>
            </p:cNvSpPr>
            <p:nvPr/>
          </p:nvSpPr>
          <p:spPr bwMode="auto">
            <a:xfrm>
              <a:off x="696569" y="1493294"/>
              <a:ext cx="0" cy="4519377"/>
            </a:xfrm>
            <a:prstGeom prst="line">
              <a:avLst/>
            </a:prstGeom>
            <a:noFill/>
            <a:ln w="127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fr-FR"/>
            </a:p>
          </p:txBody>
        </p:sp>
        <p:sp>
          <p:nvSpPr>
            <p:cNvPr id="210985" name="Line 9"/>
            <p:cNvSpPr>
              <a:spLocks noChangeShapeType="1"/>
            </p:cNvSpPr>
            <p:nvPr/>
          </p:nvSpPr>
          <p:spPr bwMode="auto">
            <a:xfrm>
              <a:off x="696569" y="6007723"/>
              <a:ext cx="606689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210947" name="Text Box 10"/>
          <p:cNvSpPr txBox="1">
            <a:spLocks noChangeArrowheads="1"/>
          </p:cNvSpPr>
          <p:nvPr/>
        </p:nvSpPr>
        <p:spPr bwMode="auto">
          <a:xfrm>
            <a:off x="1398588" y="1504950"/>
            <a:ext cx="20256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AU" sz="2000">
                <a:solidFill>
                  <a:srgbClr val="000099"/>
                </a:solidFill>
              </a:rPr>
              <a:t>Planning</a:t>
            </a:r>
            <a:endParaRPr lang="en-AU" sz="2200">
              <a:solidFill>
                <a:srgbClr val="000099"/>
              </a:solidFill>
            </a:endParaRPr>
          </a:p>
        </p:txBody>
      </p:sp>
      <p:sp>
        <p:nvSpPr>
          <p:cNvPr id="210948" name="Text Box 17"/>
          <p:cNvSpPr txBox="1">
            <a:spLocks noChangeArrowheads="1"/>
          </p:cNvSpPr>
          <p:nvPr/>
        </p:nvSpPr>
        <p:spPr bwMode="auto">
          <a:xfrm>
            <a:off x="1117600" y="53086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january</a:t>
            </a:r>
          </a:p>
        </p:txBody>
      </p:sp>
      <p:sp>
        <p:nvSpPr>
          <p:cNvPr id="210949" name="Text Box 18"/>
          <p:cNvSpPr txBox="1">
            <a:spLocks noChangeArrowheads="1"/>
          </p:cNvSpPr>
          <p:nvPr/>
        </p:nvSpPr>
        <p:spPr bwMode="auto">
          <a:xfrm>
            <a:off x="665163" y="2117725"/>
            <a:ext cx="769937"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rgbClr val="FF6600"/>
                </a:solidFill>
              </a:rPr>
              <a:t>End</a:t>
            </a:r>
          </a:p>
        </p:txBody>
      </p:sp>
      <p:sp>
        <p:nvSpPr>
          <p:cNvPr id="210950" name="Text Box 19"/>
          <p:cNvSpPr txBox="1">
            <a:spLocks noChangeArrowheads="1"/>
          </p:cNvSpPr>
          <p:nvPr/>
        </p:nvSpPr>
        <p:spPr bwMode="auto">
          <a:xfrm>
            <a:off x="987425" y="4781550"/>
            <a:ext cx="1243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february</a:t>
            </a:r>
          </a:p>
        </p:txBody>
      </p:sp>
      <p:sp>
        <p:nvSpPr>
          <p:cNvPr id="210951" name="Text Box 20"/>
          <p:cNvSpPr txBox="1">
            <a:spLocks noChangeArrowheads="1"/>
          </p:cNvSpPr>
          <p:nvPr/>
        </p:nvSpPr>
        <p:spPr bwMode="auto">
          <a:xfrm>
            <a:off x="1117600" y="4254500"/>
            <a:ext cx="1112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march</a:t>
            </a:r>
          </a:p>
        </p:txBody>
      </p:sp>
      <p:sp>
        <p:nvSpPr>
          <p:cNvPr id="210952" name="Line 22"/>
          <p:cNvSpPr>
            <a:spLocks noChangeShapeType="1"/>
          </p:cNvSpPr>
          <p:nvPr/>
        </p:nvSpPr>
        <p:spPr bwMode="auto">
          <a:xfrm>
            <a:off x="2324100" y="2387600"/>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4" name="AutoShape 23"/>
          <p:cNvSpPr>
            <a:spLocks noChangeArrowheads="1"/>
          </p:cNvSpPr>
          <p:nvPr/>
        </p:nvSpPr>
        <p:spPr bwMode="auto">
          <a:xfrm>
            <a:off x="3789363" y="1890713"/>
            <a:ext cx="150812" cy="346075"/>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15" name="AutoShape 24"/>
          <p:cNvSpPr>
            <a:spLocks noChangeArrowheads="1"/>
          </p:cNvSpPr>
          <p:nvPr/>
        </p:nvSpPr>
        <p:spPr bwMode="auto">
          <a:xfrm>
            <a:off x="4860925" y="2225675"/>
            <a:ext cx="149225" cy="347663"/>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55" name="Text Box 25"/>
          <p:cNvSpPr txBox="1">
            <a:spLocks noChangeArrowheads="1"/>
          </p:cNvSpPr>
          <p:nvPr/>
        </p:nvSpPr>
        <p:spPr bwMode="auto">
          <a:xfrm>
            <a:off x="1390650" y="37274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april</a:t>
            </a:r>
          </a:p>
        </p:txBody>
      </p:sp>
      <p:sp>
        <p:nvSpPr>
          <p:cNvPr id="17" name="Line 35"/>
          <p:cNvSpPr>
            <a:spLocks noChangeShapeType="1"/>
          </p:cNvSpPr>
          <p:nvPr/>
        </p:nvSpPr>
        <p:spPr bwMode="auto">
          <a:xfrm flipV="1">
            <a:off x="2797175" y="2081213"/>
            <a:ext cx="1001713" cy="3127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18" name="Line 36"/>
          <p:cNvSpPr>
            <a:spLocks noChangeShapeType="1"/>
          </p:cNvSpPr>
          <p:nvPr/>
        </p:nvSpPr>
        <p:spPr bwMode="auto">
          <a:xfrm>
            <a:off x="3951288" y="2046288"/>
            <a:ext cx="904875" cy="3524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58" name="AutoShape 21"/>
          <p:cNvSpPr>
            <a:spLocks noChangeArrowheads="1"/>
          </p:cNvSpPr>
          <p:nvPr/>
        </p:nvSpPr>
        <p:spPr bwMode="auto">
          <a:xfrm>
            <a:off x="2738438" y="2217738"/>
            <a:ext cx="150812" cy="346075"/>
          </a:xfrm>
          <a:prstGeom prst="diamond">
            <a:avLst/>
          </a:prstGeom>
          <a:solidFill>
            <a:srgbClr val="FF66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59" name="Text Box 25"/>
          <p:cNvSpPr txBox="1">
            <a:spLocks noChangeArrowheads="1"/>
          </p:cNvSpPr>
          <p:nvPr/>
        </p:nvSpPr>
        <p:spPr bwMode="auto">
          <a:xfrm>
            <a:off x="1390650" y="32004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may</a:t>
            </a:r>
          </a:p>
        </p:txBody>
      </p:sp>
      <p:sp>
        <p:nvSpPr>
          <p:cNvPr id="210960" name="Text Box 25"/>
          <p:cNvSpPr txBox="1">
            <a:spLocks noChangeArrowheads="1"/>
          </p:cNvSpPr>
          <p:nvPr/>
        </p:nvSpPr>
        <p:spPr bwMode="auto">
          <a:xfrm>
            <a:off x="1390650" y="267335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june</a:t>
            </a:r>
          </a:p>
        </p:txBody>
      </p:sp>
      <p:sp>
        <p:nvSpPr>
          <p:cNvPr id="210961" name="Text Box 25"/>
          <p:cNvSpPr txBox="1">
            <a:spLocks noChangeArrowheads="1"/>
          </p:cNvSpPr>
          <p:nvPr/>
        </p:nvSpPr>
        <p:spPr bwMode="auto">
          <a:xfrm>
            <a:off x="1390650" y="2146300"/>
            <a:ext cx="8397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july</a:t>
            </a:r>
          </a:p>
        </p:txBody>
      </p:sp>
      <p:sp>
        <p:nvSpPr>
          <p:cNvPr id="210962" name="Text Box 17"/>
          <p:cNvSpPr txBox="1">
            <a:spLocks noChangeArrowheads="1"/>
          </p:cNvSpPr>
          <p:nvPr/>
        </p:nvSpPr>
        <p:spPr bwMode="auto">
          <a:xfrm>
            <a:off x="21510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january</a:t>
            </a:r>
          </a:p>
        </p:txBody>
      </p:sp>
      <p:sp>
        <p:nvSpPr>
          <p:cNvPr id="210963" name="Text Box 19"/>
          <p:cNvSpPr txBox="1">
            <a:spLocks noChangeArrowheads="1"/>
          </p:cNvSpPr>
          <p:nvPr/>
        </p:nvSpPr>
        <p:spPr bwMode="auto">
          <a:xfrm>
            <a:off x="3152775" y="6084888"/>
            <a:ext cx="1244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february</a:t>
            </a:r>
          </a:p>
        </p:txBody>
      </p:sp>
      <p:sp>
        <p:nvSpPr>
          <p:cNvPr id="210964" name="Text Box 20"/>
          <p:cNvSpPr txBox="1">
            <a:spLocks noChangeArrowheads="1"/>
          </p:cNvSpPr>
          <p:nvPr/>
        </p:nvSpPr>
        <p:spPr bwMode="auto">
          <a:xfrm>
            <a:off x="4284663" y="6084888"/>
            <a:ext cx="11144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march</a:t>
            </a:r>
          </a:p>
        </p:txBody>
      </p:sp>
      <p:sp>
        <p:nvSpPr>
          <p:cNvPr id="210965" name="Text Box 25"/>
          <p:cNvSpPr txBox="1">
            <a:spLocks noChangeArrowheads="1"/>
          </p:cNvSpPr>
          <p:nvPr/>
        </p:nvSpPr>
        <p:spPr bwMode="auto">
          <a:xfrm>
            <a:off x="5286375" y="6084888"/>
            <a:ext cx="839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april</a:t>
            </a:r>
          </a:p>
        </p:txBody>
      </p:sp>
      <p:sp>
        <p:nvSpPr>
          <p:cNvPr id="210966" name="Text Box 25"/>
          <p:cNvSpPr txBox="1">
            <a:spLocks noChangeArrowheads="1"/>
          </p:cNvSpPr>
          <p:nvPr/>
        </p:nvSpPr>
        <p:spPr bwMode="auto">
          <a:xfrm>
            <a:off x="6013450"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may</a:t>
            </a:r>
          </a:p>
        </p:txBody>
      </p:sp>
      <p:sp>
        <p:nvSpPr>
          <p:cNvPr id="210967" name="Text Box 25"/>
          <p:cNvSpPr txBox="1">
            <a:spLocks noChangeArrowheads="1"/>
          </p:cNvSpPr>
          <p:nvPr/>
        </p:nvSpPr>
        <p:spPr bwMode="auto">
          <a:xfrm>
            <a:off x="6742113" y="6084888"/>
            <a:ext cx="8397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june</a:t>
            </a:r>
          </a:p>
        </p:txBody>
      </p:sp>
      <p:sp>
        <p:nvSpPr>
          <p:cNvPr id="210968" name="Text Box 25"/>
          <p:cNvSpPr txBox="1">
            <a:spLocks noChangeArrowheads="1"/>
          </p:cNvSpPr>
          <p:nvPr/>
        </p:nvSpPr>
        <p:spPr bwMode="auto">
          <a:xfrm>
            <a:off x="7469188" y="6084888"/>
            <a:ext cx="8413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AU" sz="1800">
                <a:solidFill>
                  <a:srgbClr val="000099"/>
                </a:solidFill>
              </a:rPr>
              <a:t>july</a:t>
            </a:r>
          </a:p>
        </p:txBody>
      </p:sp>
      <p:sp>
        <p:nvSpPr>
          <p:cNvPr id="210969" name="Line 22"/>
          <p:cNvSpPr>
            <a:spLocks noChangeShapeType="1"/>
          </p:cNvSpPr>
          <p:nvPr/>
        </p:nvSpPr>
        <p:spPr bwMode="auto">
          <a:xfrm>
            <a:off x="2335213" y="3938588"/>
            <a:ext cx="5943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1" name="AutoShape 23"/>
          <p:cNvSpPr>
            <a:spLocks noChangeArrowheads="1"/>
          </p:cNvSpPr>
          <p:nvPr/>
        </p:nvSpPr>
        <p:spPr bwMode="auto">
          <a:xfrm>
            <a:off x="3800475" y="3448050"/>
            <a:ext cx="152400" cy="347663"/>
          </a:xfrm>
          <a:prstGeom prst="diamond">
            <a:avLst/>
          </a:prstGeom>
          <a:solidFill>
            <a:srgbClr val="0080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2" name="AutoShape 24"/>
          <p:cNvSpPr>
            <a:spLocks noChangeArrowheads="1"/>
          </p:cNvSpPr>
          <p:nvPr/>
        </p:nvSpPr>
        <p:spPr bwMode="auto">
          <a:xfrm>
            <a:off x="4872038" y="3448050"/>
            <a:ext cx="149225" cy="347663"/>
          </a:xfrm>
          <a:prstGeom prst="diamond">
            <a:avLst/>
          </a:prstGeom>
          <a:solidFill>
            <a:srgbClr val="0080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3" name="Line 35"/>
          <p:cNvSpPr>
            <a:spLocks noChangeShapeType="1"/>
          </p:cNvSpPr>
          <p:nvPr/>
        </p:nvSpPr>
        <p:spPr bwMode="auto">
          <a:xfrm flipV="1">
            <a:off x="2809875" y="3632200"/>
            <a:ext cx="1000125" cy="3127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34" name="Line 36"/>
          <p:cNvSpPr>
            <a:spLocks noChangeShapeType="1"/>
          </p:cNvSpPr>
          <p:nvPr/>
        </p:nvSpPr>
        <p:spPr bwMode="auto">
          <a:xfrm>
            <a:off x="3951288" y="3609975"/>
            <a:ext cx="917575" cy="11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74" name="AutoShape 21"/>
          <p:cNvSpPr>
            <a:spLocks noChangeArrowheads="1"/>
          </p:cNvSpPr>
          <p:nvPr/>
        </p:nvSpPr>
        <p:spPr bwMode="auto">
          <a:xfrm>
            <a:off x="2751138" y="3768725"/>
            <a:ext cx="149225" cy="347663"/>
          </a:xfrm>
          <a:prstGeom prst="diamond">
            <a:avLst/>
          </a:prstGeom>
          <a:solidFill>
            <a:srgbClr val="0080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75" name="Line 22"/>
          <p:cNvSpPr>
            <a:spLocks noChangeShapeType="1"/>
          </p:cNvSpPr>
          <p:nvPr/>
        </p:nvSpPr>
        <p:spPr bwMode="auto">
          <a:xfrm>
            <a:off x="2322513" y="5019675"/>
            <a:ext cx="594518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37" name="AutoShape 23"/>
          <p:cNvSpPr>
            <a:spLocks noChangeArrowheads="1"/>
          </p:cNvSpPr>
          <p:nvPr/>
        </p:nvSpPr>
        <p:spPr bwMode="auto">
          <a:xfrm>
            <a:off x="3787775" y="4530725"/>
            <a:ext cx="152400" cy="346075"/>
          </a:xfrm>
          <a:prstGeom prst="diamond">
            <a:avLst/>
          </a:prstGeom>
          <a:solidFill>
            <a:srgbClr val="FFFF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38" name="AutoShape 24"/>
          <p:cNvSpPr>
            <a:spLocks noChangeArrowheads="1"/>
          </p:cNvSpPr>
          <p:nvPr/>
        </p:nvSpPr>
        <p:spPr bwMode="auto">
          <a:xfrm>
            <a:off x="4860925" y="4530725"/>
            <a:ext cx="149225" cy="346075"/>
          </a:xfrm>
          <a:prstGeom prst="diamond">
            <a:avLst/>
          </a:prstGeom>
          <a:solidFill>
            <a:schemeClr val="bg2">
              <a:lumMod val="50000"/>
            </a:schemeClr>
          </a:solidFill>
          <a:ln w="12700">
            <a:solidFill>
              <a:schemeClr val="tx1"/>
            </a:solidFill>
            <a:miter lim="800000"/>
            <a:headEnd/>
            <a:tailEnd/>
          </a:ln>
        </p:spPr>
        <p:txBody>
          <a:bodyPr wrap="none" anchor="ctr"/>
          <a:lstStyle/>
          <a:p>
            <a:pPr>
              <a:spcBef>
                <a:spcPct val="20000"/>
              </a:spcBef>
              <a:buClr>
                <a:srgbClr val="FF5050"/>
              </a:buClr>
              <a:buFontTx/>
              <a:buChar char="•"/>
              <a:defRPr/>
            </a:pPr>
            <a:endParaRPr lang="en-AU">
              <a:solidFill>
                <a:srgbClr val="000099"/>
              </a:solidFill>
            </a:endParaRPr>
          </a:p>
        </p:txBody>
      </p:sp>
      <p:sp>
        <p:nvSpPr>
          <p:cNvPr id="39" name="Line 35"/>
          <p:cNvSpPr>
            <a:spLocks noChangeShapeType="1"/>
          </p:cNvSpPr>
          <p:nvPr/>
        </p:nvSpPr>
        <p:spPr bwMode="auto">
          <a:xfrm flipV="1">
            <a:off x="2797175" y="4714875"/>
            <a:ext cx="1000125" cy="311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40" name="Line 36"/>
          <p:cNvSpPr>
            <a:spLocks noChangeShapeType="1"/>
          </p:cNvSpPr>
          <p:nvPr/>
        </p:nvSpPr>
        <p:spPr bwMode="auto">
          <a:xfrm>
            <a:off x="3938588" y="4691063"/>
            <a:ext cx="917575" cy="1111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0980" name="AutoShape 21"/>
          <p:cNvSpPr>
            <a:spLocks noChangeArrowheads="1"/>
          </p:cNvSpPr>
          <p:nvPr/>
        </p:nvSpPr>
        <p:spPr bwMode="auto">
          <a:xfrm>
            <a:off x="2738438" y="4849813"/>
            <a:ext cx="149225" cy="347662"/>
          </a:xfrm>
          <a:prstGeom prst="diamond">
            <a:avLst/>
          </a:prstGeom>
          <a:solidFill>
            <a:srgbClr val="FFFF00"/>
          </a:solidFill>
          <a:ln w="12700">
            <a:solidFill>
              <a:schemeClr val="tx1"/>
            </a:solidFill>
            <a:miter lim="800000"/>
            <a:headEnd/>
            <a:tailEnd/>
          </a:ln>
        </p:spPr>
        <p:txBody>
          <a:bodyPr wrap="none" anchor="ctr"/>
          <a:lstStyle/>
          <a:p>
            <a:pPr>
              <a:spcBef>
                <a:spcPct val="20000"/>
              </a:spcBef>
              <a:buClr>
                <a:srgbClr val="FF5050"/>
              </a:buClr>
              <a:buFontTx/>
              <a:buChar char="•"/>
            </a:pPr>
            <a:endParaRPr lang="en-AU">
              <a:solidFill>
                <a:srgbClr val="000099"/>
              </a:solidFill>
            </a:endParaRPr>
          </a:p>
        </p:txBody>
      </p:sp>
      <p:sp>
        <p:nvSpPr>
          <p:cNvPr id="210981" name="Text Box 18"/>
          <p:cNvSpPr txBox="1">
            <a:spLocks noChangeArrowheads="1"/>
          </p:cNvSpPr>
          <p:nvPr/>
        </p:nvSpPr>
        <p:spPr bwMode="auto">
          <a:xfrm>
            <a:off x="0" y="3727450"/>
            <a:ext cx="14938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rgbClr val="008000"/>
                </a:solidFill>
              </a:rPr>
              <a:t>Milestone 2</a:t>
            </a:r>
          </a:p>
        </p:txBody>
      </p:sp>
      <p:sp>
        <p:nvSpPr>
          <p:cNvPr id="210982" name="Text Box 18"/>
          <p:cNvSpPr txBox="1">
            <a:spLocks noChangeArrowheads="1"/>
          </p:cNvSpPr>
          <p:nvPr/>
        </p:nvSpPr>
        <p:spPr bwMode="auto">
          <a:xfrm>
            <a:off x="23813" y="4784725"/>
            <a:ext cx="14938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AU" sz="1800">
                <a:solidFill>
                  <a:srgbClr val="800000"/>
                </a:solidFill>
              </a:rPr>
              <a:t>Milestone 1</a:t>
            </a:r>
          </a:p>
        </p:txBody>
      </p:sp>
      <p:cxnSp>
        <p:nvCxnSpPr>
          <p:cNvPr id="210983" name="Connecteur droit 43"/>
          <p:cNvCxnSpPr>
            <a:cxnSpLocks noChangeShapeType="1"/>
            <a:stCxn id="210985" idx="0"/>
            <a:endCxn id="210952" idx="1"/>
          </p:cNvCxnSpPr>
          <p:nvPr/>
        </p:nvCxnSpPr>
        <p:spPr bwMode="auto">
          <a:xfrm flipV="1">
            <a:off x="2330450" y="2387600"/>
            <a:ext cx="5937250" cy="36449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037230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31" grpId="0" animBg="1"/>
      <p:bldP spid="32" grpId="0" animBg="1"/>
      <p:bldP spid="33" grpId="0" animBg="1"/>
      <p:bldP spid="34" grpId="0" animBg="1"/>
      <p:bldP spid="37" grpId="0" animBg="1"/>
      <p:bldP spid="38" grpId="0" animBg="1"/>
      <p:bldP spid="39" grpId="0" animBg="1"/>
      <p:bldP spid="4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6FC39-3F06-8243-ADBB-2471EDC58007}"/>
              </a:ext>
            </a:extLst>
          </p:cNvPr>
          <p:cNvSpPr>
            <a:spLocks noGrp="1"/>
          </p:cNvSpPr>
          <p:nvPr>
            <p:ph type="title"/>
          </p:nvPr>
        </p:nvSpPr>
        <p:spPr/>
        <p:txBody>
          <a:bodyPr/>
          <a:lstStyle/>
          <a:p>
            <a:r>
              <a:rPr lang="en-AU" dirty="0"/>
              <a:t>Gantt </a:t>
            </a:r>
            <a:r>
              <a:rPr lang="en-AU" dirty="0" err="1"/>
              <a:t>suivi</a:t>
            </a:r>
            <a:r>
              <a:rPr lang="en-AU" dirty="0"/>
              <a:t> </a:t>
            </a:r>
            <a:r>
              <a:rPr lang="en-AU" dirty="0" err="1"/>
              <a:t>ou</a:t>
            </a:r>
            <a:r>
              <a:rPr lang="en-AU" dirty="0"/>
              <a:t> Planning </a:t>
            </a:r>
            <a:r>
              <a:rPr lang="en-AU" dirty="0" err="1"/>
              <a:t>jalons</a:t>
            </a:r>
            <a:r>
              <a:rPr lang="en-AU" dirty="0"/>
              <a:t> ?</a:t>
            </a:r>
          </a:p>
        </p:txBody>
      </p:sp>
      <p:sp>
        <p:nvSpPr>
          <p:cNvPr id="3" name="Espace réservé du texte 2">
            <a:extLst>
              <a:ext uri="{FF2B5EF4-FFF2-40B4-BE49-F238E27FC236}">
                <a16:creationId xmlns:a16="http://schemas.microsoft.com/office/drawing/2014/main" id="{7553D344-D60B-7842-BD4F-D4BFAD0E98DF}"/>
              </a:ext>
            </a:extLst>
          </p:cNvPr>
          <p:cNvSpPr>
            <a:spLocks noGrp="1"/>
          </p:cNvSpPr>
          <p:nvPr>
            <p:ph type="body" sz="half" idx="1"/>
          </p:nvPr>
        </p:nvSpPr>
        <p:spPr>
          <a:xfrm>
            <a:off x="381000" y="1124992"/>
            <a:ext cx="3675611" cy="537556"/>
          </a:xfrm>
        </p:spPr>
        <p:txBody>
          <a:bodyPr/>
          <a:lstStyle/>
          <a:p>
            <a:pPr marL="0" indent="0">
              <a:buNone/>
            </a:pPr>
            <a:r>
              <a:rPr lang="en-AU" u="sng" dirty="0"/>
              <a:t>Gantt </a:t>
            </a:r>
            <a:r>
              <a:rPr lang="en-AU" u="sng" dirty="0" err="1"/>
              <a:t>suivi</a:t>
            </a:r>
            <a:endParaRPr lang="en-AU" u="sng" dirty="0"/>
          </a:p>
        </p:txBody>
      </p:sp>
      <p:sp>
        <p:nvSpPr>
          <p:cNvPr id="6" name="Espace réservé du texte 2">
            <a:extLst>
              <a:ext uri="{FF2B5EF4-FFF2-40B4-BE49-F238E27FC236}">
                <a16:creationId xmlns:a16="http://schemas.microsoft.com/office/drawing/2014/main" id="{A0C52FDA-BE63-C04C-A639-115495D6B525}"/>
              </a:ext>
            </a:extLst>
          </p:cNvPr>
          <p:cNvSpPr txBox="1">
            <a:spLocks/>
          </p:cNvSpPr>
          <p:nvPr/>
        </p:nvSpPr>
        <p:spPr bwMode="auto">
          <a:xfrm>
            <a:off x="4473633" y="1211964"/>
            <a:ext cx="3675611" cy="53755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FontTx/>
              <a:buNone/>
            </a:pPr>
            <a:r>
              <a:rPr lang="en-AU" u="sng" kern="0" dirty="0"/>
              <a:t>Planning </a:t>
            </a:r>
            <a:r>
              <a:rPr lang="en-AU" u="sng" kern="0" dirty="0" err="1"/>
              <a:t>jalons</a:t>
            </a:r>
            <a:endParaRPr lang="en-AU" u="sng" kern="0" dirty="0"/>
          </a:p>
        </p:txBody>
      </p:sp>
    </p:spTree>
    <p:extLst>
      <p:ext uri="{BB962C8B-B14F-4D97-AF65-F5344CB8AC3E}">
        <p14:creationId xmlns:p14="http://schemas.microsoft.com/office/powerpoint/2010/main" val="15710186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Earned Value Management</a:t>
            </a:r>
            <a:endParaRPr lang="fr-FR">
              <a:latin typeface="Arial" charset="0"/>
              <a:ea typeface="ＭＳ Ｐゴシック" charset="0"/>
              <a:cs typeface="ＭＳ Ｐゴシック" charset="0"/>
            </a:endParaRPr>
          </a:p>
        </p:txBody>
      </p:sp>
      <p:pic>
        <p:nvPicPr>
          <p:cNvPr id="211971"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4513" y="1620448"/>
            <a:ext cx="4230687" cy="317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1972" name="Rectangle 3"/>
          <p:cNvSpPr txBox="1">
            <a:spLocks noChangeArrowheads="1"/>
          </p:cNvSpPr>
          <p:nvPr/>
        </p:nvSpPr>
        <p:spPr bwMode="auto">
          <a:xfrm rot="-1175236">
            <a:off x="5214938" y="1965325"/>
            <a:ext cx="3351212" cy="8318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chemeClr val="tx1"/>
              </a:buClr>
            </a:pPr>
            <a:r>
              <a:rPr lang="fr-CH" sz="2800">
                <a:solidFill>
                  <a:schemeClr val="tx2"/>
                </a:solidFill>
                <a:latin typeface="Arial" charset="0"/>
              </a:rPr>
              <a:t>Vue d’ensemble ?</a:t>
            </a:r>
          </a:p>
          <a:p>
            <a:pPr lvl="2">
              <a:spcBef>
                <a:spcPct val="20000"/>
              </a:spcBef>
              <a:buClr>
                <a:srgbClr val="777777"/>
              </a:buClr>
              <a:buFontTx/>
              <a:buChar char="•"/>
            </a:pPr>
            <a:endParaRPr lang="fr-CH" sz="2800">
              <a:solidFill>
                <a:schemeClr val="tx2"/>
              </a:solidFill>
              <a:latin typeface="Arial" charset="0"/>
            </a:endParaRPr>
          </a:p>
        </p:txBody>
      </p:sp>
    </p:spTree>
    <p:extLst>
      <p:ext uri="{BB962C8B-B14F-4D97-AF65-F5344CB8AC3E}">
        <p14:creationId xmlns:p14="http://schemas.microsoft.com/office/powerpoint/2010/main" val="32313106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Bases</a:t>
            </a:r>
            <a:endParaRPr lang="fr-FR">
              <a:latin typeface="Arial" charset="0"/>
              <a:ea typeface="ＭＳ Ｐゴシック" charset="0"/>
              <a:cs typeface="ＭＳ Ｐゴシック" charset="0"/>
            </a:endParaRPr>
          </a:p>
        </p:txBody>
      </p:sp>
      <p:sp>
        <p:nvSpPr>
          <p:cNvPr id="214018" name="Rectangle 3"/>
          <p:cNvSpPr>
            <a:spLocks noGrp="1" noChangeArrowheads="1"/>
          </p:cNvSpPr>
          <p:nvPr>
            <p:ph type="body" idx="1"/>
          </p:nvPr>
        </p:nvSpPr>
        <p:spPr>
          <a:xfrm>
            <a:off x="457200" y="1276350"/>
            <a:ext cx="5589588" cy="2989263"/>
          </a:xfrm>
        </p:spPr>
        <p:txBody>
          <a:bodyPr/>
          <a:lstStyle/>
          <a:p>
            <a:r>
              <a:rPr lang="fr-CH">
                <a:latin typeface="Arial" charset="0"/>
                <a:ea typeface="ＭＳ Ｐゴシック" charset="0"/>
                <a:cs typeface="ＭＳ Ｐゴシック" charset="0"/>
              </a:rPr>
              <a:t>Objectifs: deux indicateurs agrégés</a:t>
            </a:r>
          </a:p>
          <a:p>
            <a:pPr lvl="1"/>
            <a:r>
              <a:rPr lang="fr-CH">
                <a:latin typeface="Arial" charset="0"/>
                <a:ea typeface="ＭＳ Ｐゴシック" charset="0"/>
              </a:rPr>
              <a:t>Coûts</a:t>
            </a:r>
          </a:p>
          <a:p>
            <a:pPr lvl="1"/>
            <a:r>
              <a:rPr lang="fr-CH">
                <a:latin typeface="Arial" charset="0"/>
                <a:ea typeface="ＭＳ Ｐゴシック" charset="0"/>
              </a:rPr>
              <a:t>Délais</a:t>
            </a:r>
          </a:p>
          <a:p>
            <a:endParaRPr lang="fr-CH">
              <a:latin typeface="Arial" charset="0"/>
              <a:ea typeface="ＭＳ Ｐゴシック" charset="0"/>
              <a:cs typeface="ＭＳ Ｐゴシック" charset="0"/>
            </a:endParaRPr>
          </a:p>
          <a:p>
            <a:r>
              <a:rPr lang="fr-CH">
                <a:latin typeface="Arial" charset="0"/>
                <a:ea typeface="ＭＳ Ｐゴシック" charset="0"/>
                <a:cs typeface="ＭＳ Ｐゴシック" charset="0"/>
              </a:rPr>
              <a:t>Principes</a:t>
            </a:r>
          </a:p>
          <a:p>
            <a:pPr lvl="1"/>
            <a:r>
              <a:rPr lang="fr-CH">
                <a:latin typeface="Arial" charset="0"/>
                <a:ea typeface="ＭＳ Ｐゴシック" charset="0"/>
              </a:rPr>
              <a:t>comparaison budgétaire impossible sans prendre en compte l'avancement du travail</a:t>
            </a:r>
          </a:p>
          <a:p>
            <a:pPr lvl="1"/>
            <a:endParaRPr lang="fr-CH">
              <a:latin typeface="Arial" charset="0"/>
              <a:ea typeface="ＭＳ Ｐゴシック" charset="0"/>
            </a:endParaRPr>
          </a:p>
        </p:txBody>
      </p:sp>
      <p:grpSp>
        <p:nvGrpSpPr>
          <p:cNvPr id="214019" name="Grouper 3"/>
          <p:cNvGrpSpPr>
            <a:grpSpLocks/>
          </p:cNvGrpSpPr>
          <p:nvPr/>
        </p:nvGrpSpPr>
        <p:grpSpPr bwMode="auto">
          <a:xfrm>
            <a:off x="6226361" y="1300163"/>
            <a:ext cx="2533464" cy="1085228"/>
            <a:chOff x="616672" y="4579237"/>
            <a:chExt cx="2248248" cy="927100"/>
          </a:xfrm>
        </p:grpSpPr>
        <p:pic>
          <p:nvPicPr>
            <p:cNvPr id="214020" name="Image 1" descr="Capture d’écran 2013-02-28 à 11.17.2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6672" y="4579237"/>
              <a:ext cx="10414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4021" name="Image 2" descr="Capture d’écran 2013-02-28 à 11.17.57.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36220" y="4579237"/>
              <a:ext cx="10287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33582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fr-CH" dirty="0">
                <a:latin typeface="Arial" charset="0"/>
                <a:ea typeface="ＭＳ Ｐゴシック" charset="0"/>
                <a:cs typeface="ＭＳ Ｐゴシック" charset="0"/>
              </a:rPr>
              <a:t>EVM</a:t>
            </a:r>
            <a:endParaRPr lang="fr-FR" dirty="0">
              <a:latin typeface="Arial" charset="0"/>
              <a:ea typeface="ＭＳ Ｐゴシック" charset="0"/>
              <a:cs typeface="ＭＳ Ｐゴシック" charset="0"/>
            </a:endParaRPr>
          </a:p>
        </p:txBody>
      </p:sp>
      <p:sp>
        <p:nvSpPr>
          <p:cNvPr id="224259" name="Text Box 4"/>
          <p:cNvSpPr txBox="1">
            <a:spLocks noChangeArrowheads="1"/>
          </p:cNvSpPr>
          <p:nvPr/>
        </p:nvSpPr>
        <p:spPr bwMode="auto">
          <a:xfrm>
            <a:off x="746125" y="15256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4260" name="Line 5"/>
          <p:cNvSpPr>
            <a:spLocks noChangeShapeType="1"/>
          </p:cNvSpPr>
          <p:nvPr/>
        </p:nvSpPr>
        <p:spPr bwMode="auto">
          <a:xfrm flipH="1" flipV="1">
            <a:off x="901700" y="18908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1" name="Line 6"/>
          <p:cNvSpPr>
            <a:spLocks noChangeShapeType="1"/>
          </p:cNvSpPr>
          <p:nvPr/>
        </p:nvSpPr>
        <p:spPr bwMode="auto">
          <a:xfrm>
            <a:off x="900113" y="54753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2" name="Text Box 7"/>
          <p:cNvSpPr txBox="1">
            <a:spLocks noChangeArrowheads="1"/>
          </p:cNvSpPr>
          <p:nvPr/>
        </p:nvSpPr>
        <p:spPr bwMode="auto">
          <a:xfrm>
            <a:off x="7504113" y="52737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4263" name="Freeform 8"/>
          <p:cNvSpPr>
            <a:spLocks/>
          </p:cNvSpPr>
          <p:nvPr/>
        </p:nvSpPr>
        <p:spPr bwMode="auto">
          <a:xfrm>
            <a:off x="901700" y="30592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4" name="Oval 9"/>
          <p:cNvSpPr>
            <a:spLocks noChangeArrowheads="1"/>
          </p:cNvSpPr>
          <p:nvPr/>
        </p:nvSpPr>
        <p:spPr bwMode="auto">
          <a:xfrm>
            <a:off x="5937250" y="29607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4267" name="Freeform 12"/>
          <p:cNvSpPr>
            <a:spLocks/>
          </p:cNvSpPr>
          <p:nvPr/>
        </p:nvSpPr>
        <p:spPr bwMode="auto">
          <a:xfrm>
            <a:off x="873125" y="47768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8" name="Freeform 13"/>
          <p:cNvSpPr>
            <a:spLocks/>
          </p:cNvSpPr>
          <p:nvPr/>
        </p:nvSpPr>
        <p:spPr bwMode="auto">
          <a:xfrm>
            <a:off x="901700" y="42688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70" name="Text Box 15"/>
          <p:cNvSpPr txBox="1">
            <a:spLocks noChangeArrowheads="1"/>
          </p:cNvSpPr>
          <p:nvPr/>
        </p:nvSpPr>
        <p:spPr bwMode="auto">
          <a:xfrm>
            <a:off x="3682733" y="3899967"/>
            <a:ext cx="2152833"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t>Dépenses  (AC)</a:t>
            </a:r>
            <a:endParaRPr lang="fr-FR" dirty="0"/>
          </a:p>
        </p:txBody>
      </p:sp>
      <p:sp>
        <p:nvSpPr>
          <p:cNvPr id="224271" name="Text Box 16"/>
          <p:cNvSpPr txBox="1">
            <a:spLocks noChangeArrowheads="1"/>
          </p:cNvSpPr>
          <p:nvPr/>
        </p:nvSpPr>
        <p:spPr bwMode="auto">
          <a:xfrm>
            <a:off x="3622675" y="4549875"/>
            <a:ext cx="2735108"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solidFill>
                  <a:srgbClr val="33CC33"/>
                </a:solidFill>
              </a:rPr>
              <a:t>Travail Réalisé (EV)</a:t>
            </a:r>
            <a:endParaRPr lang="fr-FR" dirty="0">
              <a:solidFill>
                <a:srgbClr val="33CC33"/>
              </a:solidFill>
            </a:endParaRPr>
          </a:p>
        </p:txBody>
      </p:sp>
      <p:sp>
        <p:nvSpPr>
          <p:cNvPr id="224273" name="Line 18"/>
          <p:cNvSpPr>
            <a:spLocks noChangeShapeType="1"/>
          </p:cNvSpPr>
          <p:nvPr/>
        </p:nvSpPr>
        <p:spPr bwMode="auto">
          <a:xfrm flipH="1">
            <a:off x="884238" y="30608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74" name="Text Box 19"/>
          <p:cNvSpPr txBox="1">
            <a:spLocks noChangeArrowheads="1"/>
          </p:cNvSpPr>
          <p:nvPr/>
        </p:nvSpPr>
        <p:spPr bwMode="auto">
          <a:xfrm>
            <a:off x="103420" y="2648771"/>
            <a:ext cx="796693" cy="77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rgbClr val="000000"/>
                </a:solidFill>
              </a:rPr>
              <a:t>BAC </a:t>
            </a:r>
          </a:p>
          <a:p>
            <a:pPr>
              <a:spcBef>
                <a:spcPct val="20000"/>
              </a:spcBef>
              <a:buClr>
                <a:srgbClr val="FF5050"/>
              </a:buClr>
            </a:pPr>
            <a:r>
              <a:rPr lang="fr-CH" sz="2000" dirty="0">
                <a:solidFill>
                  <a:srgbClr val="000000"/>
                </a:solidFill>
              </a:rPr>
              <a:t>Projet</a:t>
            </a:r>
            <a:endParaRPr lang="fr-FR" sz="2000" dirty="0">
              <a:solidFill>
                <a:srgbClr val="000000"/>
              </a:solidFill>
            </a:endParaRPr>
          </a:p>
        </p:txBody>
      </p:sp>
      <p:sp>
        <p:nvSpPr>
          <p:cNvPr id="224275" name="Text Box 20"/>
          <p:cNvSpPr txBox="1">
            <a:spLocks noChangeArrowheads="1"/>
          </p:cNvSpPr>
          <p:nvPr/>
        </p:nvSpPr>
        <p:spPr bwMode="auto">
          <a:xfrm>
            <a:off x="6385474" y="2786853"/>
            <a:ext cx="275852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dirty="0">
                <a:solidFill>
                  <a:srgbClr val="FF9900"/>
                </a:solidFill>
              </a:rPr>
              <a:t>Travail Planifié (PV)</a:t>
            </a:r>
            <a:endParaRPr lang="fr-FR" dirty="0">
              <a:solidFill>
                <a:srgbClr val="FF9900"/>
              </a:solidFill>
            </a:endParaRPr>
          </a:p>
        </p:txBody>
      </p:sp>
    </p:spTree>
    <p:extLst>
      <p:ext uri="{BB962C8B-B14F-4D97-AF65-F5344CB8AC3E}">
        <p14:creationId xmlns:p14="http://schemas.microsoft.com/office/powerpoint/2010/main" val="11790921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PV: Planned Value</a:t>
            </a:r>
            <a:endParaRPr lang="fr-FR">
              <a:latin typeface="Arial" charset="0"/>
              <a:ea typeface="ＭＳ Ｐゴシック" charset="0"/>
              <a:cs typeface="ＭＳ Ｐゴシック" charset="0"/>
            </a:endParaRPr>
          </a:p>
        </p:txBody>
      </p:sp>
      <p:sp>
        <p:nvSpPr>
          <p:cNvPr id="218114" name="Rectangle 3"/>
          <p:cNvSpPr>
            <a:spLocks noGrp="1" noChangeArrowheads="1"/>
          </p:cNvSpPr>
          <p:nvPr>
            <p:ph type="body" idx="1"/>
          </p:nvPr>
        </p:nvSpPr>
        <p:spPr>
          <a:xfrm>
            <a:off x="4147424" y="6112502"/>
            <a:ext cx="3979623" cy="511120"/>
          </a:xfrm>
        </p:spPr>
        <p:txBody>
          <a:bodyPr/>
          <a:lstStyle/>
          <a:p>
            <a:pPr marL="0" indent="0">
              <a:buNone/>
            </a:pPr>
            <a:r>
              <a:rPr lang="fr-FR" sz="1800" dirty="0">
                <a:solidFill>
                  <a:srgbClr val="595959"/>
                </a:solidFill>
                <a:latin typeface="Arial" charset="0"/>
                <a:ea typeface="ＭＳ Ｐゴシック" charset="0"/>
                <a:cs typeface="ＭＳ Ｐゴシック" charset="0"/>
              </a:rPr>
              <a:t>BAC: </a:t>
            </a:r>
            <a:r>
              <a:rPr lang="fr-FR" sz="1800" dirty="0" err="1">
                <a:solidFill>
                  <a:srgbClr val="595959"/>
                </a:solidFill>
                <a:latin typeface="Arial" charset="0"/>
                <a:ea typeface="ＭＳ Ｐゴシック" charset="0"/>
                <a:cs typeface="ＭＳ Ｐゴシック" charset="0"/>
              </a:rPr>
              <a:t>Budgeted</a:t>
            </a:r>
            <a:r>
              <a:rPr lang="fr-FR" sz="1800" dirty="0">
                <a:solidFill>
                  <a:srgbClr val="595959"/>
                </a:solidFill>
                <a:latin typeface="Arial" charset="0"/>
                <a:ea typeface="ＭＳ Ｐゴシック" charset="0"/>
                <a:cs typeface="ＭＳ Ｐゴシック" charset="0"/>
              </a:rPr>
              <a:t> At </a:t>
            </a:r>
            <a:r>
              <a:rPr lang="fr-FR" sz="1800" dirty="0" err="1">
                <a:solidFill>
                  <a:srgbClr val="595959"/>
                </a:solidFill>
                <a:latin typeface="Arial" charset="0"/>
                <a:ea typeface="ＭＳ Ｐゴシック" charset="0"/>
                <a:cs typeface="ＭＳ Ｐゴシック" charset="0"/>
              </a:rPr>
              <a:t>Completion</a:t>
            </a:r>
            <a:endParaRPr lang="fr-FR" sz="1800" dirty="0">
              <a:solidFill>
                <a:srgbClr val="595959"/>
              </a:solidFill>
              <a:latin typeface="Arial" charset="0"/>
              <a:ea typeface="ＭＳ Ｐゴシック" charset="0"/>
              <a:cs typeface="ＭＳ Ｐゴシック" charset="0"/>
            </a:endParaRPr>
          </a:p>
        </p:txBody>
      </p:sp>
      <p:sp>
        <p:nvSpPr>
          <p:cNvPr id="218115" name="Text Box 4"/>
          <p:cNvSpPr txBox="1">
            <a:spLocks noChangeArrowheads="1"/>
          </p:cNvSpPr>
          <p:nvPr/>
        </p:nvSpPr>
        <p:spPr bwMode="auto">
          <a:xfrm>
            <a:off x="569873" y="195102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18116" name="Line 5"/>
          <p:cNvSpPr>
            <a:spLocks noChangeShapeType="1"/>
          </p:cNvSpPr>
          <p:nvPr/>
        </p:nvSpPr>
        <p:spPr bwMode="auto">
          <a:xfrm flipH="1" flipV="1">
            <a:off x="890548" y="231615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17" name="Line 6"/>
          <p:cNvSpPr>
            <a:spLocks noChangeShapeType="1"/>
          </p:cNvSpPr>
          <p:nvPr/>
        </p:nvSpPr>
        <p:spPr bwMode="auto">
          <a:xfrm>
            <a:off x="888961" y="590072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18" name="Text Box 7"/>
          <p:cNvSpPr txBox="1">
            <a:spLocks noChangeArrowheads="1"/>
          </p:cNvSpPr>
          <p:nvPr/>
        </p:nvSpPr>
        <p:spPr bwMode="auto">
          <a:xfrm>
            <a:off x="7492961" y="569911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18119" name="Freeform 8"/>
          <p:cNvSpPr>
            <a:spLocks/>
          </p:cNvSpPr>
          <p:nvPr/>
        </p:nvSpPr>
        <p:spPr bwMode="auto">
          <a:xfrm>
            <a:off x="890548" y="348455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18120" name="Text Box 9"/>
          <p:cNvSpPr txBox="1">
            <a:spLocks noChangeArrowheads="1"/>
          </p:cNvSpPr>
          <p:nvPr/>
        </p:nvSpPr>
        <p:spPr bwMode="auto">
          <a:xfrm>
            <a:off x="2161053" y="4138448"/>
            <a:ext cx="904875"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solidFill>
                  <a:srgbClr val="FF9900"/>
                </a:solidFill>
              </a:rPr>
              <a:t>PV(t)</a:t>
            </a:r>
            <a:endParaRPr lang="fr-FR" b="1">
              <a:solidFill>
                <a:srgbClr val="FF9900"/>
              </a:solidFill>
            </a:endParaRPr>
          </a:p>
        </p:txBody>
      </p:sp>
      <p:sp>
        <p:nvSpPr>
          <p:cNvPr id="218121" name="Oval 10"/>
          <p:cNvSpPr>
            <a:spLocks noChangeArrowheads="1"/>
          </p:cNvSpPr>
          <p:nvPr/>
        </p:nvSpPr>
        <p:spPr bwMode="auto">
          <a:xfrm>
            <a:off x="5926098" y="338612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18122" name="Text Box 11"/>
          <p:cNvSpPr txBox="1">
            <a:spLocks noChangeArrowheads="1"/>
          </p:cNvSpPr>
          <p:nvPr/>
        </p:nvSpPr>
        <p:spPr bwMode="auto">
          <a:xfrm>
            <a:off x="2134327" y="2316153"/>
            <a:ext cx="5638073" cy="400752"/>
          </a:xfrm>
          <a:prstGeom prst="rect">
            <a:avLst/>
          </a:prstGeom>
          <a:solidFill>
            <a:schemeClr val="bg1"/>
          </a:solidFill>
          <a:ln>
            <a:noFill/>
          </a:ln>
          <a:extLst>
            <a:ext uri="{91240B29-F687-4f45-9708-019B960494DF}">
              <a14:hiddenLine xmlns="" xmlns:a14="http://schemas.microsoft.com/office/drawing/2010/main" w="9525">
                <a:solidFill>
                  <a:srgbClr val="000000"/>
                </a:solidFill>
                <a:prstDash val="sysDot"/>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PV(</a:t>
            </a:r>
            <a:r>
              <a:rPr lang="fr-CH" sz="2000" dirty="0" err="1">
                <a:solidFill>
                  <a:schemeClr val="tx2"/>
                </a:solidFill>
              </a:rPr>
              <a:t>t</a:t>
            </a:r>
            <a:r>
              <a:rPr lang="fr-CH" sz="2000" dirty="0">
                <a:solidFill>
                  <a:schemeClr val="tx2"/>
                </a:solidFill>
              </a:rPr>
              <a:t>) = </a:t>
            </a:r>
            <a:r>
              <a:rPr lang="el-GR" sz="2000" dirty="0">
                <a:solidFill>
                  <a:schemeClr val="tx2"/>
                </a:solidFill>
              </a:rPr>
              <a:t>Σ</a:t>
            </a:r>
            <a:r>
              <a:rPr lang="fr-CH" sz="2000" baseline="-25000" dirty="0">
                <a:solidFill>
                  <a:schemeClr val="tx2"/>
                </a:solidFill>
              </a:rPr>
              <a:t>tâches</a:t>
            </a:r>
            <a:r>
              <a:rPr lang="fr-CH" sz="2000" dirty="0">
                <a:solidFill>
                  <a:schemeClr val="tx2"/>
                </a:solidFill>
              </a:rPr>
              <a:t> { BAC * % avancement planifié(</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18123" name="Line 12"/>
          <p:cNvSpPr>
            <a:spLocks noChangeShapeType="1"/>
          </p:cNvSpPr>
          <p:nvPr/>
        </p:nvSpPr>
        <p:spPr bwMode="auto">
          <a:xfrm flipH="1">
            <a:off x="911186" y="348614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8124" name="Text Box 13"/>
          <p:cNvSpPr txBox="1">
            <a:spLocks noChangeArrowheads="1"/>
          </p:cNvSpPr>
          <p:nvPr/>
        </p:nvSpPr>
        <p:spPr bwMode="auto">
          <a:xfrm>
            <a:off x="179348" y="328611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16" name="Rectangle 3">
            <a:extLst>
              <a:ext uri="{FF2B5EF4-FFF2-40B4-BE49-F238E27FC236}">
                <a16:creationId xmlns:a16="http://schemas.microsoft.com/office/drawing/2014/main" id="{DD612D15-DB8C-8249-B163-9DA193310A79}"/>
              </a:ext>
            </a:extLst>
          </p:cNvPr>
          <p:cNvSpPr txBox="1">
            <a:spLocks noChangeArrowheads="1"/>
          </p:cNvSpPr>
          <p:nvPr/>
        </p:nvSpPr>
        <p:spPr bwMode="auto">
          <a:xfrm>
            <a:off x="447592" y="1174730"/>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Avancement prévu</a:t>
            </a:r>
          </a:p>
        </p:txBody>
      </p:sp>
    </p:spTree>
    <p:extLst>
      <p:ext uri="{BB962C8B-B14F-4D97-AF65-F5344CB8AC3E}">
        <p14:creationId xmlns:p14="http://schemas.microsoft.com/office/powerpoint/2010/main" val="56978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AC : Actual Cost</a:t>
            </a:r>
            <a:endParaRPr lang="fr-FR">
              <a:latin typeface="Arial" charset="0"/>
              <a:ea typeface="ＭＳ Ｐゴシック" charset="0"/>
              <a:cs typeface="ＭＳ Ｐゴシック" charset="0"/>
            </a:endParaRPr>
          </a:p>
        </p:txBody>
      </p:sp>
      <p:sp>
        <p:nvSpPr>
          <p:cNvPr id="220163" name="Text Box 4"/>
          <p:cNvSpPr txBox="1">
            <a:spLocks noChangeArrowheads="1"/>
          </p:cNvSpPr>
          <p:nvPr/>
        </p:nvSpPr>
        <p:spPr bwMode="auto">
          <a:xfrm>
            <a:off x="619125" y="193553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0164" name="Line 5"/>
          <p:cNvSpPr>
            <a:spLocks noChangeShapeType="1"/>
          </p:cNvSpPr>
          <p:nvPr/>
        </p:nvSpPr>
        <p:spPr bwMode="auto">
          <a:xfrm flipH="1" flipV="1">
            <a:off x="939800" y="236262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65" name="Line 6"/>
          <p:cNvSpPr>
            <a:spLocks noChangeShapeType="1"/>
          </p:cNvSpPr>
          <p:nvPr/>
        </p:nvSpPr>
        <p:spPr bwMode="auto">
          <a:xfrm>
            <a:off x="938213" y="594719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66" name="Text Box 7"/>
          <p:cNvSpPr txBox="1">
            <a:spLocks noChangeArrowheads="1"/>
          </p:cNvSpPr>
          <p:nvPr/>
        </p:nvSpPr>
        <p:spPr bwMode="auto">
          <a:xfrm>
            <a:off x="7542213" y="574558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0167" name="Freeform 8"/>
          <p:cNvSpPr>
            <a:spLocks/>
          </p:cNvSpPr>
          <p:nvPr/>
        </p:nvSpPr>
        <p:spPr bwMode="auto">
          <a:xfrm>
            <a:off x="939800" y="353102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0168" name="Text Box 9"/>
          <p:cNvSpPr txBox="1">
            <a:spLocks noChangeArrowheads="1"/>
          </p:cNvSpPr>
          <p:nvPr/>
        </p:nvSpPr>
        <p:spPr bwMode="auto">
          <a:xfrm>
            <a:off x="5080000" y="3653260"/>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0169" name="Oval 10"/>
          <p:cNvSpPr>
            <a:spLocks noChangeArrowheads="1"/>
          </p:cNvSpPr>
          <p:nvPr/>
        </p:nvSpPr>
        <p:spPr bwMode="auto">
          <a:xfrm>
            <a:off x="5975350" y="343259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0170" name="Freeform 11"/>
          <p:cNvSpPr>
            <a:spLocks/>
          </p:cNvSpPr>
          <p:nvPr/>
        </p:nvSpPr>
        <p:spPr bwMode="auto">
          <a:xfrm>
            <a:off x="939800" y="474069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0171" name="Text Box 12"/>
          <p:cNvSpPr txBox="1">
            <a:spLocks noChangeArrowheads="1"/>
          </p:cNvSpPr>
          <p:nvPr/>
        </p:nvSpPr>
        <p:spPr bwMode="auto">
          <a:xfrm>
            <a:off x="3724275" y="4388273"/>
            <a:ext cx="939800"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t>AC(t)</a:t>
            </a:r>
            <a:endParaRPr lang="fr-FR" b="1"/>
          </a:p>
        </p:txBody>
      </p:sp>
      <p:sp>
        <p:nvSpPr>
          <p:cNvPr id="220172" name="Line 13"/>
          <p:cNvSpPr>
            <a:spLocks noChangeShapeType="1"/>
          </p:cNvSpPr>
          <p:nvPr/>
        </p:nvSpPr>
        <p:spPr bwMode="auto">
          <a:xfrm flipH="1">
            <a:off x="3576638" y="425651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3" name="Text Box 14"/>
          <p:cNvSpPr txBox="1">
            <a:spLocks noChangeArrowheads="1"/>
          </p:cNvSpPr>
          <p:nvPr/>
        </p:nvSpPr>
        <p:spPr bwMode="auto">
          <a:xfrm>
            <a:off x="3372643" y="2191599"/>
            <a:ext cx="3930199"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AC(</a:t>
            </a:r>
            <a:r>
              <a:rPr lang="fr-CH" sz="2000" dirty="0" err="1">
                <a:solidFill>
                  <a:schemeClr val="tx2"/>
                </a:solidFill>
              </a:rPr>
              <a:t>t</a:t>
            </a:r>
            <a:r>
              <a:rPr lang="fr-CH" sz="2000" dirty="0">
                <a:solidFill>
                  <a:schemeClr val="tx2"/>
                </a:solidFill>
              </a:rPr>
              <a:t>) = </a:t>
            </a:r>
            <a:r>
              <a:rPr lang="fr-CH" sz="2000" dirty="0" err="1">
                <a:solidFill>
                  <a:schemeClr val="tx2"/>
                </a:solidFill>
              </a:rPr>
              <a:t>Σ</a:t>
            </a:r>
            <a:r>
              <a:rPr lang="fr-CH" sz="2000" baseline="-25000" dirty="0" err="1">
                <a:solidFill>
                  <a:schemeClr val="tx2"/>
                </a:solidFill>
              </a:rPr>
              <a:t>tâches</a:t>
            </a:r>
            <a:r>
              <a:rPr lang="fr-CH" sz="2000" dirty="0">
                <a:solidFill>
                  <a:schemeClr val="tx2"/>
                </a:solidFill>
              </a:rPr>
              <a:t> { Dépenses(</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20174" name="Line 15"/>
          <p:cNvSpPr>
            <a:spLocks noChangeShapeType="1"/>
          </p:cNvSpPr>
          <p:nvPr/>
        </p:nvSpPr>
        <p:spPr bwMode="auto">
          <a:xfrm>
            <a:off x="3287713" y="4558135"/>
            <a:ext cx="295275"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5" name="Text Box 16"/>
          <p:cNvSpPr txBox="1">
            <a:spLocks noChangeArrowheads="1"/>
          </p:cNvSpPr>
          <p:nvPr/>
        </p:nvSpPr>
        <p:spPr bwMode="auto">
          <a:xfrm>
            <a:off x="1417638" y="3665960"/>
            <a:ext cx="227806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a:solidFill>
                  <a:schemeClr val="tx2"/>
                </a:solidFill>
              </a:rPr>
              <a:t>Variance possible due à l</a:t>
            </a:r>
            <a:r>
              <a:rPr lang="ja-JP" altLang="fr-CH" sz="1800">
                <a:solidFill>
                  <a:schemeClr val="tx2"/>
                </a:solidFill>
              </a:rPr>
              <a:t>’</a:t>
            </a:r>
            <a:r>
              <a:rPr lang="fr-CH" altLang="ja-JP" sz="1800">
                <a:solidFill>
                  <a:schemeClr val="tx2"/>
                </a:solidFill>
              </a:rPr>
              <a:t>avancement</a:t>
            </a:r>
            <a:endParaRPr lang="fr-FR" sz="1800">
              <a:solidFill>
                <a:schemeClr val="tx2"/>
              </a:solidFill>
            </a:endParaRPr>
          </a:p>
        </p:txBody>
      </p:sp>
      <p:sp>
        <p:nvSpPr>
          <p:cNvPr id="220176" name="Line 17"/>
          <p:cNvSpPr>
            <a:spLocks noChangeShapeType="1"/>
          </p:cNvSpPr>
          <p:nvPr/>
        </p:nvSpPr>
        <p:spPr bwMode="auto">
          <a:xfrm>
            <a:off x="3287713" y="4219998"/>
            <a:ext cx="169862" cy="2809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7" name="Line 18"/>
          <p:cNvSpPr>
            <a:spLocks noChangeShapeType="1"/>
          </p:cNvSpPr>
          <p:nvPr/>
        </p:nvSpPr>
        <p:spPr bwMode="auto">
          <a:xfrm flipH="1">
            <a:off x="935038" y="353261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0178" name="Text Box 19"/>
          <p:cNvSpPr txBox="1">
            <a:spLocks noChangeArrowheads="1"/>
          </p:cNvSpPr>
          <p:nvPr/>
        </p:nvSpPr>
        <p:spPr bwMode="auto">
          <a:xfrm>
            <a:off x="215900" y="333258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1" name="Rectangle 3"/>
          <p:cNvSpPr txBox="1">
            <a:spLocks noChangeArrowheads="1"/>
          </p:cNvSpPr>
          <p:nvPr/>
        </p:nvSpPr>
        <p:spPr bwMode="auto">
          <a:xfrm>
            <a:off x="447592" y="1174730"/>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Dépenses actuelles </a:t>
            </a:r>
          </a:p>
        </p:txBody>
      </p:sp>
    </p:spTree>
    <p:extLst>
      <p:ext uri="{BB962C8B-B14F-4D97-AF65-F5344CB8AC3E}">
        <p14:creationId xmlns:p14="http://schemas.microsoft.com/office/powerpoint/2010/main" val="32999026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 Earned Value</a:t>
            </a:r>
            <a:endParaRPr lang="fr-FR">
              <a:latin typeface="Arial" charset="0"/>
              <a:ea typeface="ＭＳ Ｐゴシック" charset="0"/>
              <a:cs typeface="ＭＳ Ｐゴシック" charset="0"/>
            </a:endParaRPr>
          </a:p>
        </p:txBody>
      </p:sp>
      <p:sp>
        <p:nvSpPr>
          <p:cNvPr id="222211" name="Text Box 4"/>
          <p:cNvSpPr txBox="1">
            <a:spLocks noChangeArrowheads="1"/>
          </p:cNvSpPr>
          <p:nvPr/>
        </p:nvSpPr>
        <p:spPr bwMode="auto">
          <a:xfrm>
            <a:off x="758825" y="18580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2212" name="Line 5"/>
          <p:cNvSpPr>
            <a:spLocks noChangeShapeType="1"/>
          </p:cNvSpPr>
          <p:nvPr/>
        </p:nvSpPr>
        <p:spPr bwMode="auto">
          <a:xfrm flipH="1" flipV="1">
            <a:off x="914400" y="22232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13" name="Line 6"/>
          <p:cNvSpPr>
            <a:spLocks noChangeShapeType="1"/>
          </p:cNvSpPr>
          <p:nvPr/>
        </p:nvSpPr>
        <p:spPr bwMode="auto">
          <a:xfrm>
            <a:off x="912813" y="58077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14" name="Text Box 7"/>
          <p:cNvSpPr txBox="1">
            <a:spLocks noChangeArrowheads="1"/>
          </p:cNvSpPr>
          <p:nvPr/>
        </p:nvSpPr>
        <p:spPr bwMode="auto">
          <a:xfrm>
            <a:off x="7516813" y="56061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2215" name="Freeform 8"/>
          <p:cNvSpPr>
            <a:spLocks/>
          </p:cNvSpPr>
          <p:nvPr/>
        </p:nvSpPr>
        <p:spPr bwMode="auto">
          <a:xfrm>
            <a:off x="914400" y="33916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16" name="Text Box 9"/>
          <p:cNvSpPr txBox="1">
            <a:spLocks noChangeArrowheads="1"/>
          </p:cNvSpPr>
          <p:nvPr/>
        </p:nvSpPr>
        <p:spPr bwMode="auto">
          <a:xfrm>
            <a:off x="5286375" y="35249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2217" name="Oval 10"/>
          <p:cNvSpPr>
            <a:spLocks noChangeArrowheads="1"/>
          </p:cNvSpPr>
          <p:nvPr/>
        </p:nvSpPr>
        <p:spPr bwMode="auto">
          <a:xfrm>
            <a:off x="5949950" y="32931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2218" name="Text Box 11"/>
          <p:cNvSpPr txBox="1">
            <a:spLocks noChangeArrowheads="1"/>
          </p:cNvSpPr>
          <p:nvPr/>
        </p:nvSpPr>
        <p:spPr bwMode="auto">
          <a:xfrm>
            <a:off x="3630613" y="42615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2219" name="Text Box 12"/>
          <p:cNvSpPr txBox="1">
            <a:spLocks noChangeArrowheads="1"/>
          </p:cNvSpPr>
          <p:nvPr/>
        </p:nvSpPr>
        <p:spPr bwMode="auto">
          <a:xfrm>
            <a:off x="3370680" y="2184231"/>
            <a:ext cx="5340834" cy="4007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dirty="0">
                <a:solidFill>
                  <a:schemeClr val="tx2"/>
                </a:solidFill>
              </a:rPr>
              <a:t>EV(</a:t>
            </a:r>
            <a:r>
              <a:rPr lang="fr-CH" sz="2000" dirty="0" err="1">
                <a:solidFill>
                  <a:schemeClr val="tx2"/>
                </a:solidFill>
              </a:rPr>
              <a:t>t</a:t>
            </a:r>
            <a:r>
              <a:rPr lang="fr-CH" sz="2000" dirty="0">
                <a:solidFill>
                  <a:schemeClr val="tx2"/>
                </a:solidFill>
              </a:rPr>
              <a:t>) = </a:t>
            </a:r>
            <a:r>
              <a:rPr lang="el-GR" sz="2000" dirty="0">
                <a:solidFill>
                  <a:schemeClr val="tx2"/>
                </a:solidFill>
              </a:rPr>
              <a:t>Σ</a:t>
            </a:r>
            <a:r>
              <a:rPr lang="fr-CH" sz="2000" baseline="-25000" dirty="0">
                <a:solidFill>
                  <a:schemeClr val="tx2"/>
                </a:solidFill>
              </a:rPr>
              <a:t>tâches</a:t>
            </a:r>
            <a:r>
              <a:rPr lang="fr-CH" sz="2000" dirty="0">
                <a:solidFill>
                  <a:schemeClr val="tx2"/>
                </a:solidFill>
              </a:rPr>
              <a:t> { BAC * % avancement réalisé(</a:t>
            </a:r>
            <a:r>
              <a:rPr lang="fr-CH" sz="2000" dirty="0" err="1">
                <a:solidFill>
                  <a:schemeClr val="tx2"/>
                </a:solidFill>
              </a:rPr>
              <a:t>t</a:t>
            </a:r>
            <a:r>
              <a:rPr lang="fr-CH" sz="2000" dirty="0">
                <a:solidFill>
                  <a:schemeClr val="tx2"/>
                </a:solidFill>
              </a:rPr>
              <a:t>) }</a:t>
            </a:r>
            <a:endParaRPr lang="fr-FR" sz="2000" dirty="0">
              <a:solidFill>
                <a:schemeClr val="tx2"/>
              </a:solidFill>
            </a:endParaRPr>
          </a:p>
        </p:txBody>
      </p:sp>
      <p:sp>
        <p:nvSpPr>
          <p:cNvPr id="222220" name="Freeform 13"/>
          <p:cNvSpPr>
            <a:spLocks/>
          </p:cNvSpPr>
          <p:nvPr/>
        </p:nvSpPr>
        <p:spPr bwMode="auto">
          <a:xfrm>
            <a:off x="885825" y="51092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21" name="Text Box 14"/>
          <p:cNvSpPr txBox="1">
            <a:spLocks noChangeArrowheads="1"/>
          </p:cNvSpPr>
          <p:nvPr/>
        </p:nvSpPr>
        <p:spPr bwMode="auto">
          <a:xfrm>
            <a:off x="3635375" y="4934663"/>
            <a:ext cx="922338" cy="4667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b="1">
                <a:solidFill>
                  <a:srgbClr val="33CC33"/>
                </a:solidFill>
              </a:rPr>
              <a:t>EV(t)</a:t>
            </a:r>
            <a:endParaRPr lang="fr-FR" b="1">
              <a:solidFill>
                <a:srgbClr val="33CC33"/>
              </a:solidFill>
            </a:endParaRPr>
          </a:p>
        </p:txBody>
      </p:sp>
      <p:sp>
        <p:nvSpPr>
          <p:cNvPr id="222222" name="Freeform 15"/>
          <p:cNvSpPr>
            <a:spLocks/>
          </p:cNvSpPr>
          <p:nvPr/>
        </p:nvSpPr>
        <p:spPr bwMode="auto">
          <a:xfrm>
            <a:off x="914400" y="46012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2223" name="Line 16"/>
          <p:cNvSpPr>
            <a:spLocks noChangeShapeType="1"/>
          </p:cNvSpPr>
          <p:nvPr/>
        </p:nvSpPr>
        <p:spPr bwMode="auto">
          <a:xfrm flipH="1">
            <a:off x="3551238" y="41171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24" name="Line 17"/>
          <p:cNvSpPr>
            <a:spLocks noChangeShapeType="1"/>
          </p:cNvSpPr>
          <p:nvPr/>
        </p:nvSpPr>
        <p:spPr bwMode="auto">
          <a:xfrm flipH="1">
            <a:off x="909638" y="33932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2225" name="Text Box 18"/>
          <p:cNvSpPr txBox="1">
            <a:spLocks noChangeArrowheads="1"/>
          </p:cNvSpPr>
          <p:nvPr/>
        </p:nvSpPr>
        <p:spPr bwMode="auto">
          <a:xfrm>
            <a:off x="190500" y="31931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0" name="Rectangle 3"/>
          <p:cNvSpPr txBox="1">
            <a:spLocks noChangeArrowheads="1"/>
          </p:cNvSpPr>
          <p:nvPr/>
        </p:nvSpPr>
        <p:spPr bwMode="auto">
          <a:xfrm>
            <a:off x="447592" y="1063517"/>
            <a:ext cx="5236673" cy="7459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ＭＳ Ｐゴシック" charset="-128"/>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ＭＳ Ｐゴシック" charset="-128"/>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ＭＳ Ｐゴシック" charset="-128"/>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ＭＳ Ｐゴシック" charset="-128"/>
              </a:defRPr>
            </a:lvl9pPr>
          </a:lstStyle>
          <a:p>
            <a:pPr marL="0" indent="0">
              <a:buNone/>
            </a:pPr>
            <a:r>
              <a:rPr lang="fr-CH" dirty="0">
                <a:solidFill>
                  <a:schemeClr val="tx2"/>
                </a:solidFill>
                <a:latin typeface="Arial" charset="0"/>
                <a:ea typeface="ＭＳ Ｐゴシック" charset="0"/>
                <a:cs typeface="ＭＳ Ｐゴシック" charset="0"/>
              </a:rPr>
              <a:t>Avancement réalisé</a:t>
            </a:r>
          </a:p>
          <a:p>
            <a:pPr marL="0" indent="0">
              <a:buNone/>
            </a:pPr>
            <a:r>
              <a:rPr lang="fr-CH" dirty="0">
                <a:solidFill>
                  <a:schemeClr val="tx2"/>
                </a:solidFill>
                <a:latin typeface="Arial" charset="0"/>
                <a:ea typeface="ＭＳ Ｐゴシック" charset="0"/>
                <a:cs typeface="ＭＳ Ｐゴシック" charset="0"/>
              </a:rPr>
              <a:t>Ce qu'on aurait dû dépensé</a:t>
            </a:r>
          </a:p>
        </p:txBody>
      </p:sp>
    </p:spTree>
    <p:extLst>
      <p:ext uri="{BB962C8B-B14F-4D97-AF65-F5344CB8AC3E}">
        <p14:creationId xmlns:p14="http://schemas.microsoft.com/office/powerpoint/2010/main" val="4069587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 : projet</a:t>
            </a:r>
            <a:endParaRPr lang="en-US">
              <a:latin typeface="Arial" charset="0"/>
              <a:ea typeface="ＭＳ Ｐゴシック" charset="0"/>
              <a:cs typeface="ＭＳ Ｐゴシック" charset="0"/>
            </a:endParaRPr>
          </a:p>
        </p:txBody>
      </p:sp>
      <p:sp>
        <p:nvSpPr>
          <p:cNvPr id="25602" name="Rectangle 3"/>
          <p:cNvSpPr>
            <a:spLocks noGrp="1" noChangeArrowheads="1"/>
          </p:cNvSpPr>
          <p:nvPr>
            <p:ph type="body" idx="1"/>
          </p:nvPr>
        </p:nvSpPr>
        <p:spPr>
          <a:xfrm>
            <a:off x="442992" y="1448694"/>
            <a:ext cx="7480300" cy="2070100"/>
          </a:xfrm>
        </p:spPr>
        <p:txBody>
          <a:bodyPr/>
          <a:lstStyle/>
          <a:p>
            <a:pPr marL="0" indent="0">
              <a:buNone/>
              <a:defRPr/>
            </a:pPr>
            <a:r>
              <a:rPr lang="fr-CH">
                <a:latin typeface="Arial" charset="0"/>
                <a:ea typeface="ＭＳ Ｐゴシック" charset="0"/>
              </a:rPr>
              <a:t>Un processus unique qui consiste en un ensemble d’activités coordonnées et maîtrisées comportant des dates de début et de fin, entrepris dans le but d’atteindre un objectif conforme à des exigences spécifiques, incluant les contraintes de délais, de coûts et de ressources.</a:t>
            </a:r>
            <a:br>
              <a:rPr lang="fr-CH" altLang="ja-JP">
                <a:latin typeface="Arial" charset="0"/>
                <a:ea typeface="ＭＳ Ｐゴシック" charset="0"/>
                <a:cs typeface="ＭＳ Ｐゴシック" charset="0"/>
              </a:rPr>
            </a:br>
            <a:r>
              <a:rPr lang="fr-CH" altLang="ja-JP">
                <a:solidFill>
                  <a:schemeClr val="bg1">
                    <a:lumMod val="50000"/>
                  </a:schemeClr>
                </a:solidFill>
                <a:latin typeface="Arial" charset="0"/>
                <a:ea typeface="ＭＳ Ｐゴシック" charset="0"/>
                <a:cs typeface="ＭＳ Ｐゴシック" charset="0"/>
              </a:rPr>
              <a:t>[ISO 10'006]</a:t>
            </a: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0338" y="4178052"/>
            <a:ext cx="3441387" cy="2005577"/>
          </a:xfrm>
          <a:prstGeom prst="rect">
            <a:avLst/>
          </a:prstGeom>
        </p:spPr>
      </p:pic>
      <p:sp>
        <p:nvSpPr>
          <p:cNvPr id="5" name="Rectangle 11"/>
          <p:cNvSpPr>
            <a:spLocks noChangeArrowheads="1"/>
          </p:cNvSpPr>
          <p:nvPr/>
        </p:nvSpPr>
        <p:spPr bwMode="auto">
          <a:xfrm>
            <a:off x="6844238" y="6080598"/>
            <a:ext cx="138691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www.freeimage.com</a:t>
            </a:r>
            <a:endParaRPr lang="fr-FR" sz="800">
              <a:solidFill>
                <a:schemeClr val="bg1">
                  <a:lumMod val="50000"/>
                </a:schemeClr>
              </a:solidFill>
            </a:endParaRPr>
          </a:p>
        </p:txBody>
      </p:sp>
    </p:spTree>
    <p:extLst>
      <p:ext uri="{BB962C8B-B14F-4D97-AF65-F5344CB8AC3E}">
        <p14:creationId xmlns:p14="http://schemas.microsoft.com/office/powerpoint/2010/main" val="11124409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SPI : Schedule Performance Index</a:t>
            </a:r>
            <a:endParaRPr lang="fr-FR">
              <a:latin typeface="Arial" charset="0"/>
              <a:ea typeface="ＭＳ Ｐゴシック" charset="0"/>
              <a:cs typeface="ＭＳ Ｐゴシック" charset="0"/>
            </a:endParaRPr>
          </a:p>
        </p:txBody>
      </p:sp>
      <p:sp>
        <p:nvSpPr>
          <p:cNvPr id="224259" name="Text Box 4"/>
          <p:cNvSpPr txBox="1">
            <a:spLocks noChangeArrowheads="1"/>
          </p:cNvSpPr>
          <p:nvPr/>
        </p:nvSpPr>
        <p:spPr bwMode="auto">
          <a:xfrm>
            <a:off x="746125" y="15256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4260" name="Line 5"/>
          <p:cNvSpPr>
            <a:spLocks noChangeShapeType="1"/>
          </p:cNvSpPr>
          <p:nvPr/>
        </p:nvSpPr>
        <p:spPr bwMode="auto">
          <a:xfrm flipH="1" flipV="1">
            <a:off x="901700" y="18908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1" name="Line 6"/>
          <p:cNvSpPr>
            <a:spLocks noChangeShapeType="1"/>
          </p:cNvSpPr>
          <p:nvPr/>
        </p:nvSpPr>
        <p:spPr bwMode="auto">
          <a:xfrm>
            <a:off x="900113" y="54753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62" name="Text Box 7"/>
          <p:cNvSpPr txBox="1">
            <a:spLocks noChangeArrowheads="1"/>
          </p:cNvSpPr>
          <p:nvPr/>
        </p:nvSpPr>
        <p:spPr bwMode="auto">
          <a:xfrm>
            <a:off x="7504113" y="52737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4263" name="Freeform 8"/>
          <p:cNvSpPr>
            <a:spLocks/>
          </p:cNvSpPr>
          <p:nvPr/>
        </p:nvSpPr>
        <p:spPr bwMode="auto">
          <a:xfrm>
            <a:off x="901700" y="30592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4" name="Oval 9"/>
          <p:cNvSpPr>
            <a:spLocks noChangeArrowheads="1"/>
          </p:cNvSpPr>
          <p:nvPr/>
        </p:nvSpPr>
        <p:spPr bwMode="auto">
          <a:xfrm>
            <a:off x="5937250" y="29607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4265" name="Text Box 10"/>
          <p:cNvSpPr txBox="1">
            <a:spLocks noChangeArrowheads="1"/>
          </p:cNvSpPr>
          <p:nvPr/>
        </p:nvSpPr>
        <p:spPr bwMode="auto">
          <a:xfrm>
            <a:off x="3027055" y="1756194"/>
            <a:ext cx="1888899" cy="46230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595959"/>
                </a:solidFill>
              </a:rPr>
              <a:t>SPI=EV/PV</a:t>
            </a:r>
            <a:endParaRPr lang="fr-FR">
              <a:solidFill>
                <a:srgbClr val="595959"/>
              </a:solidFill>
            </a:endParaRPr>
          </a:p>
        </p:txBody>
      </p:sp>
      <p:sp>
        <p:nvSpPr>
          <p:cNvPr id="224267" name="Freeform 12"/>
          <p:cNvSpPr>
            <a:spLocks/>
          </p:cNvSpPr>
          <p:nvPr/>
        </p:nvSpPr>
        <p:spPr bwMode="auto">
          <a:xfrm>
            <a:off x="873125" y="47768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8" name="Freeform 13"/>
          <p:cNvSpPr>
            <a:spLocks/>
          </p:cNvSpPr>
          <p:nvPr/>
        </p:nvSpPr>
        <p:spPr bwMode="auto">
          <a:xfrm>
            <a:off x="901700" y="42688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4269" name="Line 14"/>
          <p:cNvSpPr>
            <a:spLocks noChangeShapeType="1"/>
          </p:cNvSpPr>
          <p:nvPr/>
        </p:nvSpPr>
        <p:spPr bwMode="auto">
          <a:xfrm flipH="1">
            <a:off x="3538538" y="37847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70" name="Text Box 15"/>
          <p:cNvSpPr txBox="1">
            <a:spLocks noChangeArrowheads="1"/>
          </p:cNvSpPr>
          <p:nvPr/>
        </p:nvSpPr>
        <p:spPr bwMode="auto">
          <a:xfrm>
            <a:off x="3617913" y="398155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4271" name="Text Box 16"/>
          <p:cNvSpPr txBox="1">
            <a:spLocks noChangeArrowheads="1"/>
          </p:cNvSpPr>
          <p:nvPr/>
        </p:nvSpPr>
        <p:spPr bwMode="auto">
          <a:xfrm>
            <a:off x="3622675" y="4549875"/>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24272" name="AutoShape 17"/>
          <p:cNvSpPr>
            <a:spLocks noChangeArrowheads="1"/>
          </p:cNvSpPr>
          <p:nvPr/>
        </p:nvSpPr>
        <p:spPr bwMode="auto">
          <a:xfrm>
            <a:off x="3487738" y="3700563"/>
            <a:ext cx="88900" cy="1119187"/>
          </a:xfrm>
          <a:prstGeom prst="roundRect">
            <a:avLst>
              <a:gd name="adj" fmla="val 16667"/>
            </a:avLst>
          </a:prstGeom>
          <a:solidFill>
            <a:srgbClr val="000000"/>
          </a:solidFill>
          <a:ln w="9525">
            <a:solidFill>
              <a:schemeClr val="tx1"/>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224273" name="Line 18"/>
          <p:cNvSpPr>
            <a:spLocks noChangeShapeType="1"/>
          </p:cNvSpPr>
          <p:nvPr/>
        </p:nvSpPr>
        <p:spPr bwMode="auto">
          <a:xfrm flipH="1">
            <a:off x="884238" y="30608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4274" name="Text Box 19"/>
          <p:cNvSpPr txBox="1">
            <a:spLocks noChangeArrowheads="1"/>
          </p:cNvSpPr>
          <p:nvPr/>
        </p:nvSpPr>
        <p:spPr bwMode="auto">
          <a:xfrm>
            <a:off x="165100" y="28607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24275" name="Text Box 20"/>
          <p:cNvSpPr txBox="1">
            <a:spLocks noChangeArrowheads="1"/>
          </p:cNvSpPr>
          <p:nvPr/>
        </p:nvSpPr>
        <p:spPr bwMode="auto">
          <a:xfrm>
            <a:off x="3089275" y="31290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Tree>
    <p:extLst>
      <p:ext uri="{BB962C8B-B14F-4D97-AF65-F5344CB8AC3E}">
        <p14:creationId xmlns:p14="http://schemas.microsoft.com/office/powerpoint/2010/main" val="24918002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CPI : Cost Performance Index</a:t>
            </a:r>
            <a:endParaRPr lang="fr-FR">
              <a:latin typeface="Arial" charset="0"/>
              <a:ea typeface="ＭＳ Ｐゴシック" charset="0"/>
              <a:cs typeface="ＭＳ Ｐゴシック" charset="0"/>
            </a:endParaRPr>
          </a:p>
        </p:txBody>
      </p:sp>
      <p:sp>
        <p:nvSpPr>
          <p:cNvPr id="226307" name="Text Box 4"/>
          <p:cNvSpPr txBox="1">
            <a:spLocks noChangeArrowheads="1"/>
          </p:cNvSpPr>
          <p:nvPr/>
        </p:nvSpPr>
        <p:spPr bwMode="auto">
          <a:xfrm>
            <a:off x="771525" y="182227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26308" name="Line 5"/>
          <p:cNvSpPr>
            <a:spLocks noChangeShapeType="1"/>
          </p:cNvSpPr>
          <p:nvPr/>
        </p:nvSpPr>
        <p:spPr bwMode="auto">
          <a:xfrm flipH="1" flipV="1">
            <a:off x="927100" y="218740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09" name="Line 6"/>
          <p:cNvSpPr>
            <a:spLocks noChangeShapeType="1"/>
          </p:cNvSpPr>
          <p:nvPr/>
        </p:nvSpPr>
        <p:spPr bwMode="auto">
          <a:xfrm>
            <a:off x="925513" y="577197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10" name="Text Box 7"/>
          <p:cNvSpPr txBox="1">
            <a:spLocks noChangeArrowheads="1"/>
          </p:cNvSpPr>
          <p:nvPr/>
        </p:nvSpPr>
        <p:spPr bwMode="auto">
          <a:xfrm>
            <a:off x="7529513" y="557036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26311" name="Freeform 8"/>
          <p:cNvSpPr>
            <a:spLocks/>
          </p:cNvSpPr>
          <p:nvPr/>
        </p:nvSpPr>
        <p:spPr bwMode="auto">
          <a:xfrm>
            <a:off x="927100" y="335580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2" name="Oval 9"/>
          <p:cNvSpPr>
            <a:spLocks noChangeArrowheads="1"/>
          </p:cNvSpPr>
          <p:nvPr/>
        </p:nvSpPr>
        <p:spPr bwMode="auto">
          <a:xfrm>
            <a:off x="5962650" y="325737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26313" name="Text Box 10"/>
          <p:cNvSpPr txBox="1">
            <a:spLocks noChangeArrowheads="1"/>
          </p:cNvSpPr>
          <p:nvPr/>
        </p:nvSpPr>
        <p:spPr bwMode="auto">
          <a:xfrm>
            <a:off x="2867664" y="1516081"/>
            <a:ext cx="1939038" cy="46230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squar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595959"/>
                </a:solidFill>
              </a:rPr>
              <a:t>CPI=EV/AC</a:t>
            </a:r>
            <a:endParaRPr lang="fr-FR">
              <a:solidFill>
                <a:srgbClr val="595959"/>
              </a:solidFill>
            </a:endParaRPr>
          </a:p>
        </p:txBody>
      </p:sp>
      <p:sp>
        <p:nvSpPr>
          <p:cNvPr id="226315" name="Text Box 12"/>
          <p:cNvSpPr txBox="1">
            <a:spLocks noChangeArrowheads="1"/>
          </p:cNvSpPr>
          <p:nvPr/>
        </p:nvSpPr>
        <p:spPr bwMode="auto">
          <a:xfrm>
            <a:off x="3643313" y="422575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26316" name="Freeform 13"/>
          <p:cNvSpPr>
            <a:spLocks/>
          </p:cNvSpPr>
          <p:nvPr/>
        </p:nvSpPr>
        <p:spPr bwMode="auto">
          <a:xfrm>
            <a:off x="898525" y="507347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7" name="Text Box 14"/>
          <p:cNvSpPr txBox="1">
            <a:spLocks noChangeArrowheads="1"/>
          </p:cNvSpPr>
          <p:nvPr/>
        </p:nvSpPr>
        <p:spPr bwMode="auto">
          <a:xfrm>
            <a:off x="3648075" y="489885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26318" name="Freeform 15"/>
          <p:cNvSpPr>
            <a:spLocks/>
          </p:cNvSpPr>
          <p:nvPr/>
        </p:nvSpPr>
        <p:spPr bwMode="auto">
          <a:xfrm>
            <a:off x="927100" y="456547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26319" name="Line 16"/>
          <p:cNvSpPr>
            <a:spLocks noChangeShapeType="1"/>
          </p:cNvSpPr>
          <p:nvPr/>
        </p:nvSpPr>
        <p:spPr bwMode="auto">
          <a:xfrm flipH="1">
            <a:off x="3546475" y="405589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20" name="AutoShape 17"/>
          <p:cNvSpPr>
            <a:spLocks noChangeArrowheads="1"/>
          </p:cNvSpPr>
          <p:nvPr/>
        </p:nvSpPr>
        <p:spPr bwMode="auto">
          <a:xfrm>
            <a:off x="3530600" y="4573415"/>
            <a:ext cx="74613" cy="492125"/>
          </a:xfrm>
          <a:prstGeom prst="roundRect">
            <a:avLst>
              <a:gd name="adj" fmla="val 16667"/>
            </a:avLst>
          </a:prstGeom>
          <a:solidFill>
            <a:srgbClr val="000000"/>
          </a:solidFill>
          <a:ln w="9525">
            <a:solidFill>
              <a:schemeClr val="tx1"/>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226321" name="Text Box 18"/>
          <p:cNvSpPr txBox="1">
            <a:spLocks noChangeArrowheads="1"/>
          </p:cNvSpPr>
          <p:nvPr/>
        </p:nvSpPr>
        <p:spPr bwMode="auto">
          <a:xfrm>
            <a:off x="2835275" y="346375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26322" name="Line 19"/>
          <p:cNvSpPr>
            <a:spLocks noChangeShapeType="1"/>
          </p:cNvSpPr>
          <p:nvPr/>
        </p:nvSpPr>
        <p:spPr bwMode="auto">
          <a:xfrm flipH="1">
            <a:off x="922338" y="334469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26323" name="Text Box 20"/>
          <p:cNvSpPr txBox="1">
            <a:spLocks noChangeArrowheads="1"/>
          </p:cNvSpPr>
          <p:nvPr/>
        </p:nvSpPr>
        <p:spPr bwMode="auto">
          <a:xfrm>
            <a:off x="203200" y="314466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Tree>
    <p:extLst>
      <p:ext uri="{BB962C8B-B14F-4D97-AF65-F5344CB8AC3E}">
        <p14:creationId xmlns:p14="http://schemas.microsoft.com/office/powerpoint/2010/main" val="23576513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EVM - Indice de performance global</a:t>
            </a:r>
            <a:endParaRPr lang="fr-FR">
              <a:latin typeface="Arial" charset="0"/>
              <a:ea typeface="ＭＳ Ｐゴシック" charset="0"/>
              <a:cs typeface="ＭＳ Ｐゴシック" charset="0"/>
            </a:endParaRPr>
          </a:p>
        </p:txBody>
      </p:sp>
      <p:sp>
        <p:nvSpPr>
          <p:cNvPr id="228354" name="Rectangle 3"/>
          <p:cNvSpPr>
            <a:spLocks noGrp="1" noChangeArrowheads="1"/>
          </p:cNvSpPr>
          <p:nvPr>
            <p:ph type="body" idx="1"/>
          </p:nvPr>
        </p:nvSpPr>
        <p:spPr>
          <a:xfrm>
            <a:off x="420688" y="1381125"/>
            <a:ext cx="8723312" cy="3419475"/>
          </a:xfrm>
        </p:spPr>
        <p:txBody>
          <a:bodyPr/>
          <a:lstStyle/>
          <a:p>
            <a:pPr marL="419100" indent="-419100"/>
            <a:r>
              <a:rPr lang="fr-CH">
                <a:latin typeface="Arial" charset="0"/>
                <a:ea typeface="ＭＳ Ｐゴシック" charset="0"/>
                <a:cs typeface="ＭＳ Ｐゴシック" charset="0"/>
              </a:rPr>
              <a:t>CSI : Cost-Schedule Index (aussi appelé CR: Critical Ratio) </a:t>
            </a:r>
          </a:p>
          <a:p>
            <a:pPr marL="838200" lvl="1" indent="-381000"/>
            <a:r>
              <a:rPr lang="fr-CH">
                <a:latin typeface="Arial" charset="0"/>
                <a:ea typeface="ＭＳ Ｐゴシック" charset="0"/>
              </a:rPr>
              <a:t>CSI = CPI * SPI (…)</a:t>
            </a:r>
          </a:p>
          <a:p>
            <a:pPr marL="838200" lvl="1" indent="-381000"/>
            <a:endParaRPr lang="fr-CH">
              <a:latin typeface="Arial" charset="0"/>
              <a:ea typeface="ＭＳ Ｐゴシック" charset="0"/>
            </a:endParaRPr>
          </a:p>
          <a:p>
            <a:pPr marL="838200" lvl="1" indent="-381000"/>
            <a:endParaRPr lang="fr-CH">
              <a:latin typeface="Arial" charset="0"/>
              <a:ea typeface="ＭＳ Ｐゴシック" charset="0"/>
            </a:endParaRPr>
          </a:p>
        </p:txBody>
      </p:sp>
    </p:spTree>
    <p:extLst>
      <p:ext uri="{BB962C8B-B14F-4D97-AF65-F5344CB8AC3E}">
        <p14:creationId xmlns:p14="http://schemas.microsoft.com/office/powerpoint/2010/main" val="3148643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- 1</a:t>
            </a:r>
            <a:r>
              <a:rPr lang="fr-CH" baseline="30000">
                <a:latin typeface="Arial" charset="0"/>
                <a:ea typeface="ＭＳ Ｐゴシック" charset="0"/>
                <a:cs typeface="ＭＳ Ｐゴシック" charset="0"/>
              </a:rPr>
              <a:t>ère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0402"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0403"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04"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05"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0406"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07"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0408" name="Text Box 9"/>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0409"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10"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0411"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0412"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13"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0414"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15"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0416" name="Oval 17"/>
          <p:cNvSpPr>
            <a:spLocks noChangeArrowheads="1"/>
          </p:cNvSpPr>
          <p:nvPr/>
        </p:nvSpPr>
        <p:spPr bwMode="auto">
          <a:xfrm>
            <a:off x="6673850" y="19446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0417" name="Text Box 18"/>
          <p:cNvSpPr txBox="1">
            <a:spLocks noChangeArrowheads="1"/>
          </p:cNvSpPr>
          <p:nvPr/>
        </p:nvSpPr>
        <p:spPr bwMode="auto">
          <a:xfrm>
            <a:off x="6870700" y="15922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sp>
        <p:nvSpPr>
          <p:cNvPr id="230418" name="Rectangle 19"/>
          <p:cNvSpPr>
            <a:spLocks noChangeArrowheads="1"/>
          </p:cNvSpPr>
          <p:nvPr/>
        </p:nvSpPr>
        <p:spPr bwMode="auto">
          <a:xfrm>
            <a:off x="935038" y="5940425"/>
            <a:ext cx="29083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marL="342900" indent="-342900">
              <a:spcBef>
                <a:spcPct val="20000"/>
              </a:spcBef>
              <a:buClr>
                <a:srgbClr val="FF5050"/>
              </a:buClr>
            </a:pPr>
            <a:r>
              <a:rPr lang="fr-CH" sz="1800">
                <a:solidFill>
                  <a:srgbClr val="000000"/>
                </a:solidFill>
              </a:rPr>
              <a:t>RTC: Remain To Completion</a:t>
            </a:r>
            <a:endParaRPr lang="fr-FR" sz="1800">
              <a:solidFill>
                <a:srgbClr val="000000"/>
              </a:solidFill>
            </a:endParaRPr>
          </a:p>
        </p:txBody>
      </p:sp>
      <p:sp>
        <p:nvSpPr>
          <p:cNvPr id="230419" name="Line 20"/>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0" name="Line 21"/>
          <p:cNvSpPr>
            <a:spLocks noChangeShapeType="1"/>
          </p:cNvSpPr>
          <p:nvPr/>
        </p:nvSpPr>
        <p:spPr bwMode="auto">
          <a:xfrm>
            <a:off x="6604000" y="20447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1" name="Line 22"/>
          <p:cNvSpPr>
            <a:spLocks noChangeShapeType="1"/>
          </p:cNvSpPr>
          <p:nvPr/>
        </p:nvSpPr>
        <p:spPr bwMode="auto">
          <a:xfrm>
            <a:off x="7188200" y="2044700"/>
            <a:ext cx="0" cy="16891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0422" name="Line 23"/>
          <p:cNvSpPr>
            <a:spLocks noChangeShapeType="1"/>
          </p:cNvSpPr>
          <p:nvPr/>
        </p:nvSpPr>
        <p:spPr bwMode="auto">
          <a:xfrm>
            <a:off x="7175500" y="3759200"/>
            <a:ext cx="0" cy="12065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0423" name="Object 2"/>
          <p:cNvGraphicFramePr>
            <a:graphicFrameLocks noChangeAspect="1"/>
          </p:cNvGraphicFramePr>
          <p:nvPr/>
        </p:nvGraphicFramePr>
        <p:xfrm>
          <a:off x="957263" y="5424488"/>
          <a:ext cx="2374900" cy="366712"/>
        </p:xfrm>
        <a:graphic>
          <a:graphicData uri="http://schemas.openxmlformats.org/presentationml/2006/ole">
            <mc:AlternateContent xmlns:mc="http://schemas.openxmlformats.org/markup-compatibility/2006">
              <mc:Choice xmlns:v="urn:schemas-microsoft-com:vml" Requires="v">
                <p:oleObj spid="_x0000_s121890" name="Equation" r:id="rId4" imgW="1155199" imgH="177723" progId="Equation.3">
                  <p:embed/>
                </p:oleObj>
              </mc:Choice>
              <mc:Fallback>
                <p:oleObj name="Equation" r:id="rId4" imgW="1155199" imgH="177723" progId="Equation.3">
                  <p:embed/>
                  <p:pic>
                    <p:nvPicPr>
                      <p:cNvPr id="23042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5424488"/>
                        <a:ext cx="2374900" cy="3667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0424" name="Object 3"/>
          <p:cNvGraphicFramePr>
            <a:graphicFrameLocks noChangeAspect="1"/>
          </p:cNvGraphicFramePr>
          <p:nvPr/>
        </p:nvGraphicFramePr>
        <p:xfrm>
          <a:off x="7473950" y="4083050"/>
          <a:ext cx="401638" cy="268288"/>
        </p:xfrm>
        <a:graphic>
          <a:graphicData uri="http://schemas.openxmlformats.org/presentationml/2006/ole">
            <mc:AlternateContent xmlns:mc="http://schemas.openxmlformats.org/markup-compatibility/2006">
              <mc:Choice xmlns:v="urn:schemas-microsoft-com:vml" Requires="v">
                <p:oleObj spid="_x0000_s121891" name="Equation" r:id="rId6" imgW="266353" imgH="177569" progId="Equation.3">
                  <p:embed/>
                </p:oleObj>
              </mc:Choice>
              <mc:Fallback>
                <p:oleObj name="Equation" r:id="rId6" imgW="266353" imgH="177569" progId="Equation.3">
                  <p:embed/>
                  <p:pic>
                    <p:nvPicPr>
                      <p:cNvPr id="230424"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39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0425" name="Object 4"/>
          <p:cNvGraphicFramePr>
            <a:graphicFrameLocks noChangeAspect="1"/>
          </p:cNvGraphicFramePr>
          <p:nvPr/>
        </p:nvGraphicFramePr>
        <p:xfrm>
          <a:off x="7480300" y="2660650"/>
          <a:ext cx="517525" cy="268288"/>
        </p:xfrm>
        <a:graphic>
          <a:graphicData uri="http://schemas.openxmlformats.org/presentationml/2006/ole">
            <mc:AlternateContent xmlns:mc="http://schemas.openxmlformats.org/markup-compatibility/2006">
              <mc:Choice xmlns:v="urn:schemas-microsoft-com:vml" Requires="v">
                <p:oleObj spid="_x0000_s121892" name="…quation" r:id="rId8" imgW="342603" imgH="177646" progId="Equation.3">
                  <p:embed/>
                </p:oleObj>
              </mc:Choice>
              <mc:Fallback>
                <p:oleObj name="…quation" r:id="rId8" imgW="342603" imgH="177646" progId="Equation.3">
                  <p:embed/>
                  <p:pic>
                    <p:nvPicPr>
                      <p:cNvPr id="230425"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0300" y="2660650"/>
                        <a:ext cx="517525"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6165825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- 2</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2450"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2451"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52"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53"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2454"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5" name="Text Box 8"/>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2456" name="Freeform 9"/>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7" name="Text Box 10"/>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2458" name="Freeform 11"/>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2459" name="Line 12"/>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0" name="Text Box 13"/>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2461" name="Line 14"/>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2" name="Text Box 15"/>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2463" name="Text Box 16"/>
          <p:cNvSpPr txBox="1">
            <a:spLocks noChangeArrowheads="1"/>
          </p:cNvSpPr>
          <p:nvPr/>
        </p:nvSpPr>
        <p:spPr bwMode="auto">
          <a:xfrm>
            <a:off x="7277100" y="15668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graphicFrame>
        <p:nvGraphicFramePr>
          <p:cNvPr id="232464" name="Object 2"/>
          <p:cNvGraphicFramePr>
            <a:graphicFrameLocks noChangeAspect="1"/>
          </p:cNvGraphicFramePr>
          <p:nvPr/>
        </p:nvGraphicFramePr>
        <p:xfrm>
          <a:off x="922338" y="5513388"/>
          <a:ext cx="3128962" cy="365125"/>
        </p:xfrm>
        <a:graphic>
          <a:graphicData uri="http://schemas.openxmlformats.org/presentationml/2006/ole">
            <mc:AlternateContent xmlns:mc="http://schemas.openxmlformats.org/markup-compatibility/2006">
              <mc:Choice xmlns:v="urn:schemas-microsoft-com:vml" Requires="v">
                <p:oleObj spid="_x0000_s122914" name="Equation" r:id="rId4" imgW="1523339" imgH="177723" progId="Equation.3">
                  <p:embed/>
                </p:oleObj>
              </mc:Choice>
              <mc:Fallback>
                <p:oleObj name="Equation" r:id="rId4" imgW="1523339" imgH="177723" progId="Equation.3">
                  <p:embed/>
                  <p:pic>
                    <p:nvPicPr>
                      <p:cNvPr id="23246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38" y="5513388"/>
                        <a:ext cx="3128962" cy="365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2465" name="Line 18"/>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6" name="Line 19"/>
          <p:cNvSpPr>
            <a:spLocks noChangeShapeType="1"/>
          </p:cNvSpPr>
          <p:nvPr/>
        </p:nvSpPr>
        <p:spPr bwMode="auto">
          <a:xfrm>
            <a:off x="6807200" y="20066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7" name="Line 20"/>
          <p:cNvSpPr>
            <a:spLocks noChangeShapeType="1"/>
          </p:cNvSpPr>
          <p:nvPr/>
        </p:nvSpPr>
        <p:spPr bwMode="auto">
          <a:xfrm flipH="1">
            <a:off x="7200900" y="2009775"/>
            <a:ext cx="15875" cy="172402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68" name="Line 21"/>
          <p:cNvSpPr>
            <a:spLocks noChangeShapeType="1"/>
          </p:cNvSpPr>
          <p:nvPr/>
        </p:nvSpPr>
        <p:spPr bwMode="auto">
          <a:xfrm flipH="1">
            <a:off x="71882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2469" name="Object 3"/>
          <p:cNvGraphicFramePr>
            <a:graphicFrameLocks noChangeAspect="1"/>
          </p:cNvGraphicFramePr>
          <p:nvPr/>
        </p:nvGraphicFramePr>
        <p:xfrm>
          <a:off x="7367588" y="2560638"/>
          <a:ext cx="1071562" cy="266700"/>
        </p:xfrm>
        <a:graphic>
          <a:graphicData uri="http://schemas.openxmlformats.org/presentationml/2006/ole">
            <mc:AlternateContent xmlns:mc="http://schemas.openxmlformats.org/markup-compatibility/2006">
              <mc:Choice xmlns:v="urn:schemas-microsoft-com:vml" Requires="v">
                <p:oleObj spid="_x0000_s122915" name="Equation" r:id="rId6" imgW="710891" imgH="177723" progId="Equation.3">
                  <p:embed/>
                </p:oleObj>
              </mc:Choice>
              <mc:Fallback>
                <p:oleObj name="Equation" r:id="rId6" imgW="710891" imgH="177723" progId="Equation.3">
                  <p:embed/>
                  <p:pic>
                    <p:nvPicPr>
                      <p:cNvPr id="23246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7588" y="2560638"/>
                        <a:ext cx="1071562"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2470" name="Object 4"/>
          <p:cNvGraphicFramePr>
            <a:graphicFrameLocks noChangeAspect="1"/>
          </p:cNvGraphicFramePr>
          <p:nvPr/>
        </p:nvGraphicFramePr>
        <p:xfrm>
          <a:off x="7410450" y="4083050"/>
          <a:ext cx="401638" cy="268288"/>
        </p:xfrm>
        <a:graphic>
          <a:graphicData uri="http://schemas.openxmlformats.org/presentationml/2006/ole">
            <mc:AlternateContent xmlns:mc="http://schemas.openxmlformats.org/markup-compatibility/2006">
              <mc:Choice xmlns:v="urn:schemas-microsoft-com:vml" Requires="v">
                <p:oleObj spid="_x0000_s122916" name="…quation" r:id="rId8" imgW="266353" imgH="177569" progId="Equation.3">
                  <p:embed/>
                </p:oleObj>
              </mc:Choice>
              <mc:Fallback>
                <p:oleObj name="…quation" r:id="rId8" imgW="266353" imgH="177569" progId="Equation.3">
                  <p:embed/>
                  <p:pic>
                    <p:nvPicPr>
                      <p:cNvPr id="23247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04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2471" name="Oval 24"/>
          <p:cNvSpPr>
            <a:spLocks noChangeArrowheads="1"/>
          </p:cNvSpPr>
          <p:nvPr/>
        </p:nvSpPr>
        <p:spPr bwMode="auto">
          <a:xfrm>
            <a:off x="2762250" y="41798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2" name="Oval 25"/>
          <p:cNvSpPr>
            <a:spLocks noChangeArrowheads="1"/>
          </p:cNvSpPr>
          <p:nvPr/>
        </p:nvSpPr>
        <p:spPr bwMode="auto">
          <a:xfrm>
            <a:off x="3448050" y="36464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3" name="Line 26"/>
          <p:cNvSpPr>
            <a:spLocks noChangeShapeType="1"/>
          </p:cNvSpPr>
          <p:nvPr/>
        </p:nvSpPr>
        <p:spPr bwMode="auto">
          <a:xfrm flipH="1">
            <a:off x="2809875" y="4276725"/>
            <a:ext cx="739775" cy="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74" name="Line 27"/>
          <p:cNvSpPr>
            <a:spLocks noChangeShapeType="1"/>
          </p:cNvSpPr>
          <p:nvPr/>
        </p:nvSpPr>
        <p:spPr bwMode="auto">
          <a:xfrm>
            <a:off x="3549650" y="3749675"/>
            <a:ext cx="0" cy="56515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75" name="Line 28"/>
          <p:cNvSpPr>
            <a:spLocks noChangeShapeType="1"/>
          </p:cNvSpPr>
          <p:nvPr/>
        </p:nvSpPr>
        <p:spPr bwMode="auto">
          <a:xfrm flipV="1">
            <a:off x="2874963" y="3749675"/>
            <a:ext cx="698500" cy="476250"/>
          </a:xfrm>
          <a:prstGeom prst="line">
            <a:avLst/>
          </a:prstGeom>
          <a:noFill/>
          <a:ln w="76200">
            <a:solidFill>
              <a:srgbClr val="FF6600"/>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pSp>
        <p:nvGrpSpPr>
          <p:cNvPr id="232476" name="Group 29"/>
          <p:cNvGrpSpPr>
            <a:grpSpLocks/>
          </p:cNvGrpSpPr>
          <p:nvPr/>
        </p:nvGrpSpPr>
        <p:grpSpPr bwMode="auto">
          <a:xfrm>
            <a:off x="5962650" y="1925638"/>
            <a:ext cx="896938" cy="727075"/>
            <a:chOff x="1876" y="2433"/>
            <a:chExt cx="565" cy="458"/>
          </a:xfrm>
        </p:grpSpPr>
        <p:sp>
          <p:nvSpPr>
            <p:cNvPr id="232477" name="Oval 30"/>
            <p:cNvSpPr>
              <a:spLocks noChangeArrowheads="1"/>
            </p:cNvSpPr>
            <p:nvPr/>
          </p:nvSpPr>
          <p:spPr bwMode="auto">
            <a:xfrm>
              <a:off x="1876" y="2769"/>
              <a:ext cx="133" cy="122"/>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8" name="Oval 31"/>
            <p:cNvSpPr>
              <a:spLocks noChangeArrowheads="1"/>
            </p:cNvSpPr>
            <p:nvPr/>
          </p:nvSpPr>
          <p:spPr bwMode="auto">
            <a:xfrm>
              <a:off x="2308" y="2433"/>
              <a:ext cx="133" cy="122"/>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2479" name="Line 32"/>
            <p:cNvSpPr>
              <a:spLocks noChangeShapeType="1"/>
            </p:cNvSpPr>
            <p:nvPr/>
          </p:nvSpPr>
          <p:spPr bwMode="auto">
            <a:xfrm flipH="1">
              <a:off x="1906" y="2830"/>
              <a:ext cx="466" cy="0"/>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80" name="Line 33"/>
            <p:cNvSpPr>
              <a:spLocks noChangeShapeType="1"/>
            </p:cNvSpPr>
            <p:nvPr/>
          </p:nvSpPr>
          <p:spPr bwMode="auto">
            <a:xfrm>
              <a:off x="2372" y="2498"/>
              <a:ext cx="0" cy="356"/>
            </a:xfrm>
            <a:prstGeom prst="line">
              <a:avLst/>
            </a:prstGeom>
            <a:noFill/>
            <a:ln w="76200">
              <a:solidFill>
                <a:srgbClr val="000000"/>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2481" name="Line 34"/>
            <p:cNvSpPr>
              <a:spLocks noChangeShapeType="1"/>
            </p:cNvSpPr>
            <p:nvPr/>
          </p:nvSpPr>
          <p:spPr bwMode="auto">
            <a:xfrm flipV="1">
              <a:off x="1947" y="2498"/>
              <a:ext cx="440" cy="300"/>
            </a:xfrm>
            <a:prstGeom prst="line">
              <a:avLst/>
            </a:prstGeom>
            <a:noFill/>
            <a:ln w="76200">
              <a:solidFill>
                <a:srgbClr val="FF6600"/>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5297097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- 3</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4498"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4499"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0"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1"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4502"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3"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4504" name="Text Box 9"/>
          <p:cNvSpPr txBox="1">
            <a:spLocks noChangeArrowheads="1"/>
          </p:cNvSpPr>
          <p:nvPr/>
        </p:nvSpPr>
        <p:spPr bwMode="auto">
          <a:xfrm>
            <a:off x="3732213" y="33448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4505"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6"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4507"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4508"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09"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4510"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1"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4512" name="Oval 17"/>
          <p:cNvSpPr>
            <a:spLocks noChangeArrowheads="1"/>
          </p:cNvSpPr>
          <p:nvPr/>
        </p:nvSpPr>
        <p:spPr bwMode="auto">
          <a:xfrm>
            <a:off x="6699250" y="14874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4513" name="Text Box 18"/>
          <p:cNvSpPr txBox="1">
            <a:spLocks noChangeArrowheads="1"/>
          </p:cNvSpPr>
          <p:nvPr/>
        </p:nvSpPr>
        <p:spPr bwMode="auto">
          <a:xfrm>
            <a:off x="6896100" y="11350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graphicFrame>
        <p:nvGraphicFramePr>
          <p:cNvPr id="234514" name="Object 2"/>
          <p:cNvGraphicFramePr>
            <a:graphicFrameLocks noChangeAspect="1"/>
          </p:cNvGraphicFramePr>
          <p:nvPr/>
        </p:nvGraphicFramePr>
        <p:xfrm>
          <a:off x="984250" y="5419725"/>
          <a:ext cx="4173538" cy="809625"/>
        </p:xfrm>
        <a:graphic>
          <a:graphicData uri="http://schemas.openxmlformats.org/presentationml/2006/ole">
            <mc:AlternateContent xmlns:mc="http://schemas.openxmlformats.org/markup-compatibility/2006">
              <mc:Choice xmlns:v="urn:schemas-microsoft-com:vml" Requires="v">
                <p:oleObj spid="_x0000_s123938" name="Equation" r:id="rId4" imgW="2032000" imgH="393700" progId="Equation.3">
                  <p:embed/>
                </p:oleObj>
              </mc:Choice>
              <mc:Fallback>
                <p:oleObj name="Equation" r:id="rId4" imgW="2032000" imgH="393700" progId="Equation.3">
                  <p:embed/>
                  <p:pic>
                    <p:nvPicPr>
                      <p:cNvPr id="23451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250" y="5419725"/>
                        <a:ext cx="4173538" cy="809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4515" name="Line 20"/>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6" name="Line 21"/>
          <p:cNvSpPr>
            <a:spLocks noChangeShapeType="1"/>
          </p:cNvSpPr>
          <p:nvPr/>
        </p:nvSpPr>
        <p:spPr bwMode="auto">
          <a:xfrm>
            <a:off x="6832600" y="15875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7" name="Line 22"/>
          <p:cNvSpPr>
            <a:spLocks noChangeShapeType="1"/>
          </p:cNvSpPr>
          <p:nvPr/>
        </p:nvSpPr>
        <p:spPr bwMode="auto">
          <a:xfrm>
            <a:off x="7137400" y="1574800"/>
            <a:ext cx="0" cy="21590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4518" name="Line 23"/>
          <p:cNvSpPr>
            <a:spLocks noChangeShapeType="1"/>
          </p:cNvSpPr>
          <p:nvPr/>
        </p:nvSpPr>
        <p:spPr bwMode="auto">
          <a:xfrm flipH="1">
            <a:off x="71247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4519" name="Object 3"/>
          <p:cNvGraphicFramePr>
            <a:graphicFrameLocks noChangeAspect="1"/>
          </p:cNvGraphicFramePr>
          <p:nvPr/>
        </p:nvGraphicFramePr>
        <p:xfrm>
          <a:off x="7361238" y="2574925"/>
          <a:ext cx="1109662" cy="593725"/>
        </p:xfrm>
        <a:graphic>
          <a:graphicData uri="http://schemas.openxmlformats.org/presentationml/2006/ole">
            <mc:AlternateContent xmlns:mc="http://schemas.openxmlformats.org/markup-compatibility/2006">
              <mc:Choice xmlns:v="urn:schemas-microsoft-com:vml" Requires="v">
                <p:oleObj spid="_x0000_s123939" name="Equation" r:id="rId6" imgW="736280" imgH="393529" progId="Equation.3">
                  <p:embed/>
                </p:oleObj>
              </mc:Choice>
              <mc:Fallback>
                <p:oleObj name="Equation" r:id="rId6" imgW="736280" imgH="393529" progId="Equation.3">
                  <p:embed/>
                  <p:pic>
                    <p:nvPicPr>
                      <p:cNvPr id="2345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1238" y="2574925"/>
                        <a:ext cx="1109662" cy="593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4520" name="Object 4"/>
          <p:cNvGraphicFramePr>
            <a:graphicFrameLocks noChangeAspect="1"/>
          </p:cNvGraphicFramePr>
          <p:nvPr/>
        </p:nvGraphicFramePr>
        <p:xfrm>
          <a:off x="7499350" y="4083050"/>
          <a:ext cx="401638" cy="268288"/>
        </p:xfrm>
        <a:graphic>
          <a:graphicData uri="http://schemas.openxmlformats.org/presentationml/2006/ole">
            <mc:AlternateContent xmlns:mc="http://schemas.openxmlformats.org/markup-compatibility/2006">
              <mc:Choice xmlns:v="urn:schemas-microsoft-com:vml" Requires="v">
                <p:oleObj spid="_x0000_s123940" name="…quation" r:id="rId8" imgW="266353" imgH="177569" progId="Equation.3">
                  <p:embed/>
                </p:oleObj>
              </mc:Choice>
              <mc:Fallback>
                <p:oleObj name="…quation" r:id="rId8" imgW="266353" imgH="177569" progId="Equation.3">
                  <p:embed/>
                  <p:pic>
                    <p:nvPicPr>
                      <p:cNvPr id="2345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93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0114738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Estimated At Completion (EAC) - 4</a:t>
            </a:r>
            <a:r>
              <a:rPr lang="fr-CH" baseline="30000">
                <a:latin typeface="Arial" charset="0"/>
                <a:ea typeface="ＭＳ Ｐゴシック" charset="0"/>
                <a:cs typeface="ＭＳ Ｐゴシック" charset="0"/>
              </a:rPr>
              <a:t>ème</a:t>
            </a:r>
            <a:r>
              <a:rPr lang="fr-CH">
                <a:latin typeface="Arial" charset="0"/>
                <a:ea typeface="ＭＳ Ｐゴシック" charset="0"/>
                <a:cs typeface="ＭＳ Ｐゴシック" charset="0"/>
              </a:rPr>
              <a:t> méthode</a:t>
            </a:r>
            <a:endParaRPr lang="fr-FR">
              <a:latin typeface="Arial" charset="0"/>
              <a:ea typeface="ＭＳ Ｐゴシック" charset="0"/>
              <a:cs typeface="ＭＳ Ｐゴシック" charset="0"/>
            </a:endParaRPr>
          </a:p>
        </p:txBody>
      </p:sp>
      <p:sp>
        <p:nvSpPr>
          <p:cNvPr id="236546" name="Text Box 3"/>
          <p:cNvSpPr txBox="1">
            <a:spLocks noChangeArrowheads="1"/>
          </p:cNvSpPr>
          <p:nvPr/>
        </p:nvSpPr>
        <p:spPr bwMode="auto">
          <a:xfrm>
            <a:off x="771525" y="1030288"/>
            <a:ext cx="3175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a:t>
            </a:r>
            <a:endParaRPr lang="fr-FR" sz="1800" b="1">
              <a:solidFill>
                <a:srgbClr val="000000"/>
              </a:solidFill>
            </a:endParaRPr>
          </a:p>
        </p:txBody>
      </p:sp>
      <p:sp>
        <p:nvSpPr>
          <p:cNvPr id="236547" name="Line 4"/>
          <p:cNvSpPr>
            <a:spLocks noChangeShapeType="1"/>
          </p:cNvSpPr>
          <p:nvPr/>
        </p:nvSpPr>
        <p:spPr bwMode="auto">
          <a:xfrm flipH="1" flipV="1">
            <a:off x="927100" y="1395413"/>
            <a:ext cx="0" cy="3571875"/>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48" name="Line 5"/>
          <p:cNvSpPr>
            <a:spLocks noChangeShapeType="1"/>
          </p:cNvSpPr>
          <p:nvPr/>
        </p:nvSpPr>
        <p:spPr bwMode="auto">
          <a:xfrm>
            <a:off x="925513" y="4979988"/>
            <a:ext cx="6584950" cy="0"/>
          </a:xfrm>
          <a:prstGeom prst="line">
            <a:avLst/>
          </a:prstGeom>
          <a:noFill/>
          <a:ln w="28575">
            <a:solidFill>
              <a:srgbClr val="000000"/>
            </a:solidFill>
            <a:round/>
            <a:headEnd/>
            <a:tailEnd type="arrow"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49" name="Text Box 6"/>
          <p:cNvSpPr txBox="1">
            <a:spLocks noChangeArrowheads="1"/>
          </p:cNvSpPr>
          <p:nvPr/>
        </p:nvSpPr>
        <p:spPr bwMode="auto">
          <a:xfrm>
            <a:off x="7529513" y="4778375"/>
            <a:ext cx="768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800" b="1">
                <a:solidFill>
                  <a:srgbClr val="000000"/>
                </a:solidFill>
              </a:rPr>
              <a:t>temps</a:t>
            </a:r>
            <a:endParaRPr lang="fr-FR" sz="1800" b="1">
              <a:solidFill>
                <a:srgbClr val="000000"/>
              </a:solidFill>
            </a:endParaRPr>
          </a:p>
        </p:txBody>
      </p:sp>
      <p:sp>
        <p:nvSpPr>
          <p:cNvPr id="236550" name="Freeform 7"/>
          <p:cNvSpPr>
            <a:spLocks/>
          </p:cNvSpPr>
          <p:nvPr/>
        </p:nvSpPr>
        <p:spPr bwMode="auto">
          <a:xfrm>
            <a:off x="927100" y="2563813"/>
            <a:ext cx="5133975" cy="2390775"/>
          </a:xfrm>
          <a:custGeom>
            <a:avLst/>
            <a:gdLst>
              <a:gd name="T0" fmla="*/ 0 w 3234"/>
              <a:gd name="T1" fmla="*/ 2147483647 h 1648"/>
              <a:gd name="T2" fmla="*/ 2147483647 w 3234"/>
              <a:gd name="T3" fmla="*/ 2147483647 h 1648"/>
              <a:gd name="T4" fmla="*/ 2147483647 w 3234"/>
              <a:gd name="T5" fmla="*/ 2147483647 h 1648"/>
              <a:gd name="T6" fmla="*/ 2147483647 w 3234"/>
              <a:gd name="T7" fmla="*/ 0 h 1648"/>
              <a:gd name="T8" fmla="*/ 0 60000 65536"/>
              <a:gd name="T9" fmla="*/ 0 60000 65536"/>
              <a:gd name="T10" fmla="*/ 0 60000 65536"/>
              <a:gd name="T11" fmla="*/ 0 60000 65536"/>
              <a:gd name="T12" fmla="*/ 0 w 3234"/>
              <a:gd name="T13" fmla="*/ 0 h 1648"/>
              <a:gd name="T14" fmla="*/ 3234 w 3234"/>
              <a:gd name="T15" fmla="*/ 1648 h 1648"/>
            </a:gdLst>
            <a:ahLst/>
            <a:cxnLst>
              <a:cxn ang="T8">
                <a:pos x="T0" y="T1"/>
              </a:cxn>
              <a:cxn ang="T9">
                <a:pos x="T2" y="T3"/>
              </a:cxn>
              <a:cxn ang="T10">
                <a:pos x="T4" y="T5"/>
              </a:cxn>
              <a:cxn ang="T11">
                <a:pos x="T6" y="T7"/>
              </a:cxn>
            </a:cxnLst>
            <a:rect l="T12" t="T13" r="T14" b="T15"/>
            <a:pathLst>
              <a:path w="3234" h="1648">
                <a:moveTo>
                  <a:pt x="0" y="1648"/>
                </a:moveTo>
                <a:cubicBezTo>
                  <a:pt x="362" y="1645"/>
                  <a:pt x="724" y="1643"/>
                  <a:pt x="1019" y="1435"/>
                </a:cubicBezTo>
                <a:cubicBezTo>
                  <a:pt x="1314" y="1227"/>
                  <a:pt x="1403" y="638"/>
                  <a:pt x="1772" y="399"/>
                </a:cubicBezTo>
                <a:cubicBezTo>
                  <a:pt x="2141" y="160"/>
                  <a:pt x="2990" y="67"/>
                  <a:pt x="3234" y="0"/>
                </a:cubicBezTo>
              </a:path>
            </a:pathLst>
          </a:custGeom>
          <a:noFill/>
          <a:ln w="57150">
            <a:solidFill>
              <a:srgbClr val="FF9900"/>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1" name="Oval 8"/>
          <p:cNvSpPr>
            <a:spLocks noChangeArrowheads="1"/>
          </p:cNvSpPr>
          <p:nvPr/>
        </p:nvSpPr>
        <p:spPr bwMode="auto">
          <a:xfrm>
            <a:off x="5962650" y="24653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6552" name="Text Box 9"/>
          <p:cNvSpPr txBox="1">
            <a:spLocks noChangeArrowheads="1"/>
          </p:cNvSpPr>
          <p:nvPr/>
        </p:nvSpPr>
        <p:spPr bwMode="auto">
          <a:xfrm>
            <a:off x="3668713" y="3306763"/>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t>AC(t)</a:t>
            </a:r>
            <a:endParaRPr lang="fr-FR"/>
          </a:p>
        </p:txBody>
      </p:sp>
      <p:sp>
        <p:nvSpPr>
          <p:cNvPr id="236553" name="Freeform 10"/>
          <p:cNvSpPr>
            <a:spLocks/>
          </p:cNvSpPr>
          <p:nvPr/>
        </p:nvSpPr>
        <p:spPr bwMode="auto">
          <a:xfrm>
            <a:off x="898525" y="4281488"/>
            <a:ext cx="2628900" cy="701675"/>
          </a:xfrm>
          <a:custGeom>
            <a:avLst/>
            <a:gdLst>
              <a:gd name="T0" fmla="*/ 0 w 1178"/>
              <a:gd name="T1" fmla="*/ 2147483647 h 257"/>
              <a:gd name="T2" fmla="*/ 2147483647 w 1178"/>
              <a:gd name="T3" fmla="*/ 2147483647 h 257"/>
              <a:gd name="T4" fmla="*/ 2147483647 w 1178"/>
              <a:gd name="T5" fmla="*/ 2147483647 h 257"/>
              <a:gd name="T6" fmla="*/ 2147483647 w 1178"/>
              <a:gd name="T7" fmla="*/ 0 h 257"/>
              <a:gd name="T8" fmla="*/ 0 60000 65536"/>
              <a:gd name="T9" fmla="*/ 0 60000 65536"/>
              <a:gd name="T10" fmla="*/ 0 60000 65536"/>
              <a:gd name="T11" fmla="*/ 0 60000 65536"/>
              <a:gd name="T12" fmla="*/ 0 w 1178"/>
              <a:gd name="T13" fmla="*/ 0 h 257"/>
              <a:gd name="T14" fmla="*/ 1178 w 1178"/>
              <a:gd name="T15" fmla="*/ 257 h 257"/>
            </a:gdLst>
            <a:ahLst/>
            <a:cxnLst>
              <a:cxn ang="T8">
                <a:pos x="T0" y="T1"/>
              </a:cxn>
              <a:cxn ang="T9">
                <a:pos x="T2" y="T3"/>
              </a:cxn>
              <a:cxn ang="T10">
                <a:pos x="T4" y="T5"/>
              </a:cxn>
              <a:cxn ang="T11">
                <a:pos x="T6" y="T7"/>
              </a:cxn>
            </a:cxnLst>
            <a:rect l="T12" t="T13" r="T14" b="T15"/>
            <a:pathLst>
              <a:path w="1178" h="257">
                <a:moveTo>
                  <a:pt x="0" y="257"/>
                </a:moveTo>
                <a:cubicBezTo>
                  <a:pt x="212" y="234"/>
                  <a:pt x="424" y="211"/>
                  <a:pt x="585" y="195"/>
                </a:cubicBezTo>
                <a:cubicBezTo>
                  <a:pt x="746" y="179"/>
                  <a:pt x="867" y="192"/>
                  <a:pt x="966" y="159"/>
                </a:cubicBezTo>
                <a:cubicBezTo>
                  <a:pt x="1065" y="126"/>
                  <a:pt x="1143" y="26"/>
                  <a:pt x="1178" y="0"/>
                </a:cubicBezTo>
              </a:path>
            </a:pathLst>
          </a:custGeom>
          <a:noFill/>
          <a:ln w="57150">
            <a:solidFill>
              <a:srgbClr val="33CC33"/>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4" name="Text Box 11"/>
          <p:cNvSpPr txBox="1">
            <a:spLocks noChangeArrowheads="1"/>
          </p:cNvSpPr>
          <p:nvPr/>
        </p:nvSpPr>
        <p:spPr bwMode="auto">
          <a:xfrm>
            <a:off x="3648075" y="4106863"/>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33CC33"/>
                </a:solidFill>
              </a:rPr>
              <a:t>EV(t)</a:t>
            </a:r>
            <a:endParaRPr lang="fr-FR">
              <a:solidFill>
                <a:srgbClr val="33CC33"/>
              </a:solidFill>
            </a:endParaRPr>
          </a:p>
        </p:txBody>
      </p:sp>
      <p:sp>
        <p:nvSpPr>
          <p:cNvPr id="236555" name="Freeform 12"/>
          <p:cNvSpPr>
            <a:spLocks/>
          </p:cNvSpPr>
          <p:nvPr/>
        </p:nvSpPr>
        <p:spPr bwMode="auto">
          <a:xfrm>
            <a:off x="927100" y="3773488"/>
            <a:ext cx="2643188" cy="1195387"/>
          </a:xfrm>
          <a:custGeom>
            <a:avLst/>
            <a:gdLst>
              <a:gd name="T0" fmla="*/ 0 w 1187"/>
              <a:gd name="T1" fmla="*/ 2147483647 h 540"/>
              <a:gd name="T2" fmla="*/ 2147483647 w 1187"/>
              <a:gd name="T3" fmla="*/ 2147483647 h 540"/>
              <a:gd name="T4" fmla="*/ 2147483647 w 1187"/>
              <a:gd name="T5" fmla="*/ 2147483647 h 540"/>
              <a:gd name="T6" fmla="*/ 2147483647 w 1187"/>
              <a:gd name="T7" fmla="*/ 2147483647 h 540"/>
              <a:gd name="T8" fmla="*/ 2147483647 w 1187"/>
              <a:gd name="T9" fmla="*/ 2147483647 h 540"/>
              <a:gd name="T10" fmla="*/ 2147483647 w 1187"/>
              <a:gd name="T11" fmla="*/ 0 h 540"/>
              <a:gd name="T12" fmla="*/ 0 60000 65536"/>
              <a:gd name="T13" fmla="*/ 0 60000 65536"/>
              <a:gd name="T14" fmla="*/ 0 60000 65536"/>
              <a:gd name="T15" fmla="*/ 0 60000 65536"/>
              <a:gd name="T16" fmla="*/ 0 60000 65536"/>
              <a:gd name="T17" fmla="*/ 0 60000 65536"/>
              <a:gd name="T18" fmla="*/ 0 w 1187"/>
              <a:gd name="T19" fmla="*/ 0 h 540"/>
              <a:gd name="T20" fmla="*/ 1187 w 1187"/>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187" h="540">
                <a:moveTo>
                  <a:pt x="0" y="540"/>
                </a:moveTo>
                <a:cubicBezTo>
                  <a:pt x="111" y="506"/>
                  <a:pt x="222" y="473"/>
                  <a:pt x="327" y="451"/>
                </a:cubicBezTo>
                <a:cubicBezTo>
                  <a:pt x="432" y="429"/>
                  <a:pt x="548" y="423"/>
                  <a:pt x="629" y="407"/>
                </a:cubicBezTo>
                <a:cubicBezTo>
                  <a:pt x="710" y="391"/>
                  <a:pt x="735" y="397"/>
                  <a:pt x="815" y="354"/>
                </a:cubicBezTo>
                <a:cubicBezTo>
                  <a:pt x="895" y="311"/>
                  <a:pt x="1045" y="209"/>
                  <a:pt x="1107" y="150"/>
                </a:cubicBezTo>
                <a:cubicBezTo>
                  <a:pt x="1169" y="91"/>
                  <a:pt x="1178" y="45"/>
                  <a:pt x="1187" y="0"/>
                </a:cubicBezTo>
              </a:path>
            </a:pathLst>
          </a:custGeom>
          <a:noFill/>
          <a:ln w="571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
        <p:nvSpPr>
          <p:cNvPr id="236556" name="Line 13"/>
          <p:cNvSpPr>
            <a:spLocks noChangeShapeType="1"/>
          </p:cNvSpPr>
          <p:nvPr/>
        </p:nvSpPr>
        <p:spPr bwMode="auto">
          <a:xfrm flipH="1">
            <a:off x="3546475" y="3263900"/>
            <a:ext cx="12700" cy="17430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57" name="Text Box 14"/>
          <p:cNvSpPr txBox="1">
            <a:spLocks noChangeArrowheads="1"/>
          </p:cNvSpPr>
          <p:nvPr/>
        </p:nvSpPr>
        <p:spPr bwMode="auto">
          <a:xfrm>
            <a:off x="2835275" y="2671763"/>
            <a:ext cx="862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FF9900"/>
                </a:solidFill>
              </a:rPr>
              <a:t>PV(t)</a:t>
            </a:r>
            <a:endParaRPr lang="fr-FR">
              <a:solidFill>
                <a:srgbClr val="FF9900"/>
              </a:solidFill>
            </a:endParaRPr>
          </a:p>
        </p:txBody>
      </p:sp>
      <p:sp>
        <p:nvSpPr>
          <p:cNvPr id="236558" name="Line 15"/>
          <p:cNvSpPr>
            <a:spLocks noChangeShapeType="1"/>
          </p:cNvSpPr>
          <p:nvPr/>
        </p:nvSpPr>
        <p:spPr bwMode="auto">
          <a:xfrm flipH="1">
            <a:off x="922338" y="2552700"/>
            <a:ext cx="5118100" cy="3175"/>
          </a:xfrm>
          <a:prstGeom prst="line">
            <a:avLst/>
          </a:prstGeom>
          <a:noFill/>
          <a:ln w="28575">
            <a:solidFill>
              <a:schemeClr val="tx1"/>
            </a:solidFill>
            <a:prstDash val="dash"/>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59" name="Text Box 16"/>
          <p:cNvSpPr txBox="1">
            <a:spLocks noChangeArrowheads="1"/>
          </p:cNvSpPr>
          <p:nvPr/>
        </p:nvSpPr>
        <p:spPr bwMode="auto">
          <a:xfrm>
            <a:off x="203200" y="2352675"/>
            <a:ext cx="708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2000">
                <a:solidFill>
                  <a:srgbClr val="000000"/>
                </a:solidFill>
              </a:rPr>
              <a:t>BAC</a:t>
            </a:r>
            <a:endParaRPr lang="fr-FR" sz="2000">
              <a:solidFill>
                <a:srgbClr val="000000"/>
              </a:solidFill>
            </a:endParaRPr>
          </a:p>
        </p:txBody>
      </p:sp>
      <p:sp>
        <p:nvSpPr>
          <p:cNvPr id="236560" name="Oval 17"/>
          <p:cNvSpPr>
            <a:spLocks noChangeArrowheads="1"/>
          </p:cNvSpPr>
          <p:nvPr/>
        </p:nvSpPr>
        <p:spPr bwMode="auto">
          <a:xfrm>
            <a:off x="6724650" y="1208088"/>
            <a:ext cx="211138" cy="193675"/>
          </a:xfrm>
          <a:prstGeom prst="ellipse">
            <a:avLst/>
          </a:prstGeom>
          <a:solidFill>
            <a:srgbClr val="000000"/>
          </a:solidFill>
          <a:ln w="9525">
            <a:solidFill>
              <a:srgbClr val="000000"/>
            </a:solidFill>
            <a:round/>
            <a:headEnd/>
            <a:tailEnd/>
          </a:ln>
        </p:spPr>
        <p:txBody>
          <a:bodyPr wrap="none" lIns="92075" tIns="46038" rIns="92075" bIns="46038" anchor="ctr"/>
          <a:lstStyle/>
          <a:p>
            <a:pPr marL="342900" indent="-342900" algn="ctr">
              <a:spcBef>
                <a:spcPct val="20000"/>
              </a:spcBef>
              <a:buClr>
                <a:srgbClr val="FF5050"/>
              </a:buClr>
              <a:buFontTx/>
              <a:buChar char="•"/>
            </a:pPr>
            <a:endParaRPr lang="fr-FR">
              <a:solidFill>
                <a:srgbClr val="000000"/>
              </a:solidFill>
            </a:endParaRPr>
          </a:p>
        </p:txBody>
      </p:sp>
      <p:sp>
        <p:nvSpPr>
          <p:cNvPr id="236561" name="Text Box 18"/>
          <p:cNvSpPr txBox="1">
            <a:spLocks noChangeArrowheads="1"/>
          </p:cNvSpPr>
          <p:nvPr/>
        </p:nvSpPr>
        <p:spPr bwMode="auto">
          <a:xfrm>
            <a:off x="6921500" y="855663"/>
            <a:ext cx="1081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a:solidFill>
                  <a:srgbClr val="000000"/>
                </a:solidFill>
              </a:rPr>
              <a:t>EAC(t)</a:t>
            </a:r>
            <a:endParaRPr lang="fr-FR">
              <a:solidFill>
                <a:srgbClr val="000000"/>
              </a:solidFill>
            </a:endParaRPr>
          </a:p>
        </p:txBody>
      </p:sp>
      <p:sp>
        <p:nvSpPr>
          <p:cNvPr id="236562" name="Line 19"/>
          <p:cNvSpPr>
            <a:spLocks noChangeShapeType="1"/>
          </p:cNvSpPr>
          <p:nvPr/>
        </p:nvSpPr>
        <p:spPr bwMode="auto">
          <a:xfrm>
            <a:off x="3556000" y="3733800"/>
            <a:ext cx="47117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63" name="Line 20"/>
          <p:cNvSpPr>
            <a:spLocks noChangeShapeType="1"/>
          </p:cNvSpPr>
          <p:nvPr/>
        </p:nvSpPr>
        <p:spPr bwMode="auto">
          <a:xfrm>
            <a:off x="6858000" y="1308100"/>
            <a:ext cx="165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36564" name="Line 21"/>
          <p:cNvSpPr>
            <a:spLocks noChangeShapeType="1"/>
          </p:cNvSpPr>
          <p:nvPr/>
        </p:nvSpPr>
        <p:spPr bwMode="auto">
          <a:xfrm>
            <a:off x="7150100" y="1295400"/>
            <a:ext cx="12700" cy="24384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6565" name="Object 2"/>
          <p:cNvGraphicFramePr>
            <a:graphicFrameLocks noChangeAspect="1"/>
          </p:cNvGraphicFramePr>
          <p:nvPr/>
        </p:nvGraphicFramePr>
        <p:xfrm>
          <a:off x="906463" y="5419725"/>
          <a:ext cx="3287712" cy="809625"/>
        </p:xfrm>
        <a:graphic>
          <a:graphicData uri="http://schemas.openxmlformats.org/presentationml/2006/ole">
            <mc:AlternateContent xmlns:mc="http://schemas.openxmlformats.org/markup-compatibility/2006">
              <mc:Choice xmlns:v="urn:schemas-microsoft-com:vml" Requires="v">
                <p:oleObj spid="_x0000_s124962" name="Equation" r:id="rId4" imgW="1600200" imgH="393700" progId="Equation.3">
                  <p:embed/>
                </p:oleObj>
              </mc:Choice>
              <mc:Fallback>
                <p:oleObj name="Equation" r:id="rId4" imgW="1600200" imgH="393700" progId="Equation.3">
                  <p:embed/>
                  <p:pic>
                    <p:nvPicPr>
                      <p:cNvPr id="23656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63" y="5419725"/>
                        <a:ext cx="3287712" cy="809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6566" name="Line 23"/>
          <p:cNvSpPr>
            <a:spLocks noChangeShapeType="1"/>
          </p:cNvSpPr>
          <p:nvPr/>
        </p:nvSpPr>
        <p:spPr bwMode="auto">
          <a:xfrm flipH="1">
            <a:off x="7150100" y="3759200"/>
            <a:ext cx="12700" cy="119380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graphicFrame>
        <p:nvGraphicFramePr>
          <p:cNvPr id="236567" name="Object 3"/>
          <p:cNvGraphicFramePr>
            <a:graphicFrameLocks noChangeAspect="1"/>
          </p:cNvGraphicFramePr>
          <p:nvPr/>
        </p:nvGraphicFramePr>
        <p:xfrm>
          <a:off x="7386638" y="2574925"/>
          <a:ext cx="1109662" cy="593725"/>
        </p:xfrm>
        <a:graphic>
          <a:graphicData uri="http://schemas.openxmlformats.org/presentationml/2006/ole">
            <mc:AlternateContent xmlns:mc="http://schemas.openxmlformats.org/markup-compatibility/2006">
              <mc:Choice xmlns:v="urn:schemas-microsoft-com:vml" Requires="v">
                <p:oleObj spid="_x0000_s124963" name="Equation" r:id="rId6" imgW="736280" imgH="393529" progId="Equation.3">
                  <p:embed/>
                </p:oleObj>
              </mc:Choice>
              <mc:Fallback>
                <p:oleObj name="Equation" r:id="rId6" imgW="736280" imgH="393529" progId="Equation.3">
                  <p:embed/>
                  <p:pic>
                    <p:nvPicPr>
                      <p:cNvPr id="23656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2574925"/>
                        <a:ext cx="1109662" cy="593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36568" name="Object 4"/>
          <p:cNvGraphicFramePr>
            <a:graphicFrameLocks noChangeAspect="1"/>
          </p:cNvGraphicFramePr>
          <p:nvPr/>
        </p:nvGraphicFramePr>
        <p:xfrm>
          <a:off x="7524750" y="4083050"/>
          <a:ext cx="401638" cy="268288"/>
        </p:xfrm>
        <a:graphic>
          <a:graphicData uri="http://schemas.openxmlformats.org/presentationml/2006/ole">
            <mc:AlternateContent xmlns:mc="http://schemas.openxmlformats.org/markup-compatibility/2006">
              <mc:Choice xmlns:v="urn:schemas-microsoft-com:vml" Requires="v">
                <p:oleObj spid="_x0000_s124964" name="…quation" r:id="rId8" imgW="266353" imgH="177569" progId="Equation.3">
                  <p:embed/>
                </p:oleObj>
              </mc:Choice>
              <mc:Fallback>
                <p:oleObj name="…quation" r:id="rId8" imgW="266353" imgH="177569" progId="Equation.3">
                  <p:embed/>
                  <p:pic>
                    <p:nvPicPr>
                      <p:cNvPr id="23656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4083050"/>
                        <a:ext cx="4016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983491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Situation </a:t>
            </a:r>
            <a:r>
              <a:rPr lang="en-US" dirty="0" err="1"/>
              <a:t>en</a:t>
            </a:r>
            <a:r>
              <a:rPr lang="en-US" dirty="0"/>
              <a:t> fin de </a:t>
            </a:r>
            <a:r>
              <a:rPr lang="en-US" dirty="0" err="1"/>
              <a:t>mois</a:t>
            </a:r>
            <a:r>
              <a:rPr lang="en-US" dirty="0"/>
              <a:t> 2</a:t>
            </a:r>
          </a:p>
        </p:txBody>
      </p:sp>
      <p:graphicFrame>
        <p:nvGraphicFramePr>
          <p:cNvPr id="1297410" name="Group 2"/>
          <p:cNvGraphicFramePr>
            <a:graphicFrameLocks noGrp="1"/>
          </p:cNvGraphicFramePr>
          <p:nvPr>
            <p:ph idx="1"/>
          </p:nvPr>
        </p:nvGraphicFramePr>
        <p:xfrm>
          <a:off x="564285" y="2021795"/>
          <a:ext cx="7742238" cy="3297262"/>
        </p:xfrm>
        <a:graphic>
          <a:graphicData uri="http://schemas.openxmlformats.org/drawingml/2006/table">
            <a:tbl>
              <a:tblPr/>
              <a:tblGrid>
                <a:gridCol w="970604">
                  <a:extLst>
                    <a:ext uri="{9D8B030D-6E8A-4147-A177-3AD203B41FA5}">
                      <a16:colId xmlns:a16="http://schemas.microsoft.com/office/drawing/2014/main" val="20000"/>
                    </a:ext>
                  </a:extLst>
                </a:gridCol>
                <a:gridCol w="1153703">
                  <a:extLst>
                    <a:ext uri="{9D8B030D-6E8A-4147-A177-3AD203B41FA5}">
                      <a16:colId xmlns:a16="http://schemas.microsoft.com/office/drawing/2014/main" val="20001"/>
                    </a:ext>
                  </a:extLst>
                </a:gridCol>
                <a:gridCol w="1385106">
                  <a:extLst>
                    <a:ext uri="{9D8B030D-6E8A-4147-A177-3AD203B41FA5}">
                      <a16:colId xmlns:a16="http://schemas.microsoft.com/office/drawing/2014/main" val="20002"/>
                    </a:ext>
                  </a:extLst>
                </a:gridCol>
                <a:gridCol w="1280326">
                  <a:extLst>
                    <a:ext uri="{9D8B030D-6E8A-4147-A177-3AD203B41FA5}">
                      <a16:colId xmlns:a16="http://schemas.microsoft.com/office/drawing/2014/main" val="20003"/>
                    </a:ext>
                  </a:extLst>
                </a:gridCol>
                <a:gridCol w="1201381">
                  <a:extLst>
                    <a:ext uri="{9D8B030D-6E8A-4147-A177-3AD203B41FA5}">
                      <a16:colId xmlns:a16="http://schemas.microsoft.com/office/drawing/2014/main" val="20004"/>
                    </a:ext>
                  </a:extLst>
                </a:gridCol>
                <a:gridCol w="1751118">
                  <a:extLst>
                    <a:ext uri="{9D8B030D-6E8A-4147-A177-3AD203B41FA5}">
                      <a16:colId xmlns:a16="http://schemas.microsoft.com/office/drawing/2014/main" val="20005"/>
                    </a:ext>
                  </a:extLst>
                </a:gridCol>
              </a:tblGrid>
              <a:tr h="6286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Activités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CH"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Début prévu [début mois]</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Durée prévue</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[mois]</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BAC</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Coût réel</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 réalisé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587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dirty="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2200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800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50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E</a:t>
                      </a:r>
                    </a:p>
                  </a:txBody>
                  <a:tcPr marL="82676" marR="82676"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3</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dirty="0">
                          <a:ln>
                            <a:noFill/>
                          </a:ln>
                          <a:solidFill>
                            <a:schemeClr val="tx1"/>
                          </a:solidFill>
                          <a:effectLst/>
                          <a:latin typeface="Arial" charset="0"/>
                          <a:ea typeface="ＭＳ Ｐゴシック" charset="0"/>
                          <a:cs typeface="ＭＳ Ｐゴシック" charset="0"/>
                        </a:rPr>
                        <a:t>Pas commencé</a:t>
                      </a:r>
                    </a:p>
                  </a:txBody>
                  <a:tcPr marL="82676" marR="82676"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8645" name="Rectangle 61"/>
          <p:cNvSpPr>
            <a:spLocks noChangeArrowheads="1"/>
          </p:cNvSpPr>
          <p:nvPr/>
        </p:nvSpPr>
        <p:spPr bwMode="auto">
          <a:xfrm>
            <a:off x="433388" y="1035898"/>
            <a:ext cx="8299450" cy="743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1"/>
              </a:buClr>
            </a:pPr>
            <a:r>
              <a:rPr lang="fr-CH" sz="2200" dirty="0">
                <a:solidFill>
                  <a:schemeClr val="tx2"/>
                </a:solidFill>
                <a:latin typeface="Arial" charset="0"/>
              </a:rPr>
              <a:t>Calculer les indices de performance des coûts et délais</a:t>
            </a:r>
          </a:p>
        </p:txBody>
      </p:sp>
    </p:spTree>
    <p:extLst>
      <p:ext uri="{BB962C8B-B14F-4D97-AF65-F5344CB8AC3E}">
        <p14:creationId xmlns:p14="http://schemas.microsoft.com/office/powerpoint/2010/main" val="814651951"/>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p:txBody>
          <a:bodyPr/>
          <a:lstStyle/>
          <a:p>
            <a:r>
              <a:rPr lang="fr-CH" altLang="fr-FR"/>
              <a:t>Sémaphore</a:t>
            </a:r>
            <a:endParaRPr lang="fr-FR" altLang="fr-FR"/>
          </a:p>
        </p:txBody>
      </p:sp>
      <p:sp>
        <p:nvSpPr>
          <p:cNvPr id="210946" name="Rectangle 3"/>
          <p:cNvSpPr>
            <a:spLocks noGrp="1" noChangeArrowheads="1"/>
          </p:cNvSpPr>
          <p:nvPr>
            <p:ph type="body" idx="1"/>
          </p:nvPr>
        </p:nvSpPr>
        <p:spPr>
          <a:xfrm>
            <a:off x="419100" y="1371600"/>
            <a:ext cx="5270500" cy="4724400"/>
          </a:xfrm>
        </p:spPr>
        <p:txBody>
          <a:bodyPr/>
          <a:lstStyle/>
          <a:p>
            <a:r>
              <a:rPr lang="fr-CH" altLang="fr-FR"/>
              <a:t>Orienter livrables</a:t>
            </a:r>
          </a:p>
          <a:p>
            <a:endParaRPr lang="fr-CH" altLang="fr-FR"/>
          </a:p>
          <a:p>
            <a:r>
              <a:rPr lang="fr-CH" altLang="fr-FR"/>
              <a:t>Responsabiliser les collaborateurs</a:t>
            </a:r>
          </a:p>
          <a:p>
            <a:pPr lvl="1"/>
            <a:r>
              <a:rPr lang="fr-CH" altLang="fr-FR"/>
              <a:t>Chaque livrable à un responsable</a:t>
            </a:r>
          </a:p>
          <a:p>
            <a:pPr lvl="1"/>
            <a:r>
              <a:rPr lang="fr-CH" altLang="fr-FR"/>
              <a:t>Mise à jour régulière de l</a:t>
            </a:r>
            <a:r>
              <a:rPr lang="ja-JP" altLang="fr-CH"/>
              <a:t>’</a:t>
            </a:r>
            <a:r>
              <a:rPr lang="fr-CH" altLang="ja-JP"/>
              <a:t>indicateur</a:t>
            </a:r>
            <a:br>
              <a:rPr lang="fr-CH" altLang="ja-JP"/>
            </a:br>
            <a:r>
              <a:rPr lang="fr-CH" altLang="ja-JP"/>
              <a:t>(vert / orange / rouge)</a:t>
            </a:r>
            <a:endParaRPr lang="fr-FR" altLang="fr-FR"/>
          </a:p>
        </p:txBody>
      </p:sp>
      <p:sp>
        <p:nvSpPr>
          <p:cNvPr id="210947" name="Rectangle 4"/>
          <p:cNvSpPr>
            <a:spLocks noChangeArrowheads="1"/>
          </p:cNvSpPr>
          <p:nvPr/>
        </p:nvSpPr>
        <p:spPr bwMode="auto">
          <a:xfrm>
            <a:off x="7543800" y="1495425"/>
            <a:ext cx="744538" cy="2251075"/>
          </a:xfrm>
          <a:prstGeom prst="rect">
            <a:avLst/>
          </a:prstGeom>
          <a:solidFill>
            <a:srgbClr val="DDDDDD"/>
          </a:solidFill>
          <a:ln w="19050">
            <a:solidFill>
              <a:srgbClr val="000000"/>
            </a:solidFill>
            <a:miter lim="800000"/>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210948" name="Oval 5"/>
          <p:cNvSpPr>
            <a:spLocks noChangeArrowheads="1"/>
          </p:cNvSpPr>
          <p:nvPr/>
        </p:nvSpPr>
        <p:spPr bwMode="auto">
          <a:xfrm>
            <a:off x="7726363" y="1663700"/>
            <a:ext cx="393700" cy="393700"/>
          </a:xfrm>
          <a:prstGeom prst="ellipse">
            <a:avLst/>
          </a:prstGeom>
          <a:solidFill>
            <a:srgbClr val="FFD1D1"/>
          </a:solidFill>
          <a:ln w="9525">
            <a:solidFill>
              <a:schemeClr val="tx1"/>
            </a:solid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210949" name="Oval 6"/>
          <p:cNvSpPr>
            <a:spLocks noChangeArrowheads="1"/>
          </p:cNvSpPr>
          <p:nvPr/>
        </p:nvSpPr>
        <p:spPr bwMode="auto">
          <a:xfrm>
            <a:off x="7726363" y="2387600"/>
            <a:ext cx="393700" cy="393700"/>
          </a:xfrm>
          <a:prstGeom prst="ellipse">
            <a:avLst/>
          </a:prstGeom>
          <a:solidFill>
            <a:srgbClr val="FFF5D5"/>
          </a:solidFill>
          <a:ln w="9525">
            <a:solidFill>
              <a:schemeClr val="tx1"/>
            </a:solid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
        <p:nvSpPr>
          <p:cNvPr id="210950" name="Oval 7"/>
          <p:cNvSpPr>
            <a:spLocks noChangeArrowheads="1"/>
          </p:cNvSpPr>
          <p:nvPr/>
        </p:nvSpPr>
        <p:spPr bwMode="auto">
          <a:xfrm>
            <a:off x="7659688" y="2998788"/>
            <a:ext cx="533400" cy="508000"/>
          </a:xfrm>
          <a:prstGeom prst="ellipse">
            <a:avLst/>
          </a:prstGeom>
          <a:solidFill>
            <a:srgbClr val="66FF33"/>
          </a:solidFill>
          <a:ln w="9525">
            <a:solidFill>
              <a:schemeClr val="tx1"/>
            </a:solidFill>
            <a:round/>
            <a:headEnd/>
            <a:tailEnd/>
          </a:ln>
        </p:spPr>
        <p:txBody>
          <a:bodyPr wrap="none" lIns="92075" tIns="46038" rIns="92075" bIns="46038"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panose="02020603050405020304" pitchFamily="18" charset="0"/>
                <a:ea typeface="MS PGothic" panose="020B0600070205080204" pitchFamily="34" charset="-128"/>
              </a:defRPr>
            </a:lvl9pPr>
          </a:lstStyle>
          <a:p>
            <a:endParaRPr lang="fr-FR" altLang="fr-FR"/>
          </a:p>
        </p:txBody>
      </p:sp>
    </p:spTree>
    <p:extLst>
      <p:ext uri="{BB962C8B-B14F-4D97-AF65-F5344CB8AC3E}">
        <p14:creationId xmlns:p14="http://schemas.microsoft.com/office/powerpoint/2010/main" val="14782578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6FC39-3F06-8243-ADBB-2471EDC58007}"/>
              </a:ext>
            </a:extLst>
          </p:cNvPr>
          <p:cNvSpPr>
            <a:spLocks noGrp="1"/>
          </p:cNvSpPr>
          <p:nvPr>
            <p:ph type="title"/>
          </p:nvPr>
        </p:nvSpPr>
        <p:spPr/>
        <p:txBody>
          <a:bodyPr/>
          <a:lstStyle/>
          <a:p>
            <a:r>
              <a:rPr lang="en-AU" dirty="0" err="1"/>
              <a:t>Avantages</a:t>
            </a:r>
            <a:r>
              <a:rPr lang="en-AU" dirty="0"/>
              <a:t>, </a:t>
            </a:r>
            <a:r>
              <a:rPr lang="en-AU" dirty="0" err="1"/>
              <a:t>inconvénients</a:t>
            </a:r>
            <a:r>
              <a:rPr lang="en-AU" dirty="0"/>
              <a:t>  ?</a:t>
            </a:r>
          </a:p>
        </p:txBody>
      </p:sp>
    </p:spTree>
    <p:extLst>
      <p:ext uri="{BB962C8B-B14F-4D97-AF65-F5344CB8AC3E}">
        <p14:creationId xmlns:p14="http://schemas.microsoft.com/office/powerpoint/2010/main" val="218881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Triangle O-C-D (Objectif-Coûts-Délais)</a:t>
            </a:r>
            <a:endParaRPr lang="en-US">
              <a:latin typeface="Arial" charset="0"/>
              <a:ea typeface="ＭＳ Ｐゴシック" charset="0"/>
              <a:cs typeface="ＭＳ Ｐゴシック" charset="0"/>
            </a:endParaRPr>
          </a:p>
        </p:txBody>
      </p:sp>
      <p:grpSp>
        <p:nvGrpSpPr>
          <p:cNvPr id="27650" name="Group 4"/>
          <p:cNvGrpSpPr>
            <a:grpSpLocks/>
          </p:cNvGrpSpPr>
          <p:nvPr/>
        </p:nvGrpSpPr>
        <p:grpSpPr bwMode="auto">
          <a:xfrm>
            <a:off x="1838325" y="1506538"/>
            <a:ext cx="5367338" cy="4610100"/>
            <a:chOff x="2594" y="1658"/>
            <a:chExt cx="2704" cy="2176"/>
          </a:xfrm>
        </p:grpSpPr>
        <p:sp>
          <p:nvSpPr>
            <p:cNvPr id="27651" name="AutoShape 5"/>
            <p:cNvSpPr>
              <a:spLocks noChangeArrowheads="1"/>
            </p:cNvSpPr>
            <p:nvPr/>
          </p:nvSpPr>
          <p:spPr bwMode="auto">
            <a:xfrm>
              <a:off x="2935" y="2032"/>
              <a:ext cx="1857" cy="1426"/>
            </a:xfrm>
            <a:prstGeom prst="triangle">
              <a:avLst>
                <a:gd name="adj" fmla="val 49991"/>
              </a:avLst>
            </a:prstGeom>
            <a:solidFill>
              <a:schemeClr val="accent1">
                <a:lumMod val="20000"/>
                <a:lumOff val="80000"/>
              </a:schemeClr>
            </a:solidFill>
            <a:ln w="12700">
              <a:solidFill>
                <a:schemeClr val="tx1">
                  <a:lumMod val="50000"/>
                  <a:lumOff val="50000"/>
                </a:schemeClr>
              </a:solidFill>
              <a:miter lim="800000"/>
              <a:headEnd/>
              <a:tailEnd/>
            </a:ln>
          </p:spPr>
          <p:txBody>
            <a:bodyPr wrap="none" anchor="ctr"/>
            <a:lstStyle/>
            <a:p>
              <a:pPr>
                <a:spcBef>
                  <a:spcPct val="20000"/>
                </a:spcBef>
                <a:buClr>
                  <a:srgbClr val="FF5050"/>
                </a:buClr>
                <a:buFontTx/>
                <a:buChar char="•"/>
              </a:pPr>
              <a:endParaRPr lang="fr-FR"/>
            </a:p>
          </p:txBody>
        </p:sp>
        <p:sp>
          <p:nvSpPr>
            <p:cNvPr id="27652" name="Rectangle 6"/>
            <p:cNvSpPr>
              <a:spLocks noChangeArrowheads="1"/>
            </p:cNvSpPr>
            <p:nvPr/>
          </p:nvSpPr>
          <p:spPr bwMode="auto">
            <a:xfrm>
              <a:off x="3581" y="2767"/>
              <a:ext cx="599"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fr-CH" sz="2200">
                  <a:solidFill>
                    <a:srgbClr val="5F5F5F"/>
                  </a:solidFill>
                </a:rPr>
                <a:t>PROJET</a:t>
              </a:r>
            </a:p>
          </p:txBody>
        </p:sp>
        <p:sp>
          <p:nvSpPr>
            <p:cNvPr id="27653" name="Rectangle 7"/>
            <p:cNvSpPr>
              <a:spLocks noChangeArrowheads="1"/>
            </p:cNvSpPr>
            <p:nvPr/>
          </p:nvSpPr>
          <p:spPr bwMode="auto">
            <a:xfrm>
              <a:off x="3484" y="1658"/>
              <a:ext cx="769"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fr-CH" sz="2200">
                  <a:solidFill>
                    <a:srgbClr val="5F5F5F"/>
                  </a:solidFill>
                </a:rPr>
                <a:t>Objectifs</a:t>
              </a:r>
            </a:p>
          </p:txBody>
        </p:sp>
        <p:sp>
          <p:nvSpPr>
            <p:cNvPr id="27654" name="Rectangle 8"/>
            <p:cNvSpPr>
              <a:spLocks noChangeArrowheads="1"/>
            </p:cNvSpPr>
            <p:nvPr/>
          </p:nvSpPr>
          <p:spPr bwMode="auto">
            <a:xfrm>
              <a:off x="2594" y="3564"/>
              <a:ext cx="525"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fr-CH" sz="2200">
                  <a:solidFill>
                    <a:srgbClr val="5F5F5F"/>
                  </a:solidFill>
                </a:rPr>
                <a:t>Coûts</a:t>
              </a:r>
            </a:p>
          </p:txBody>
        </p:sp>
        <p:sp>
          <p:nvSpPr>
            <p:cNvPr id="27655" name="Rectangle 9"/>
            <p:cNvSpPr>
              <a:spLocks noChangeArrowheads="1"/>
            </p:cNvSpPr>
            <p:nvPr/>
          </p:nvSpPr>
          <p:spPr bwMode="auto">
            <a:xfrm>
              <a:off x="4733" y="3564"/>
              <a:ext cx="565" cy="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fr-CH" sz="2200">
                  <a:solidFill>
                    <a:srgbClr val="5F5F5F"/>
                  </a:solidFill>
                </a:rPr>
                <a:t>Délais</a:t>
              </a:r>
            </a:p>
          </p:txBody>
        </p:sp>
      </p:grpSp>
    </p:spTree>
    <p:extLst>
      <p:ext uri="{BB962C8B-B14F-4D97-AF65-F5344CB8AC3E}">
        <p14:creationId xmlns:p14="http://schemas.microsoft.com/office/powerpoint/2010/main" val="1185086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r>
              <a:rPr lang="fr-FR" altLang="fr-FR" dirty="0"/>
              <a:t>Extension: des livrables aux objectifs</a:t>
            </a:r>
          </a:p>
        </p:txBody>
      </p:sp>
      <p:graphicFrame>
        <p:nvGraphicFramePr>
          <p:cNvPr id="129057" name="Group 33"/>
          <p:cNvGraphicFramePr>
            <a:graphicFrameLocks noGrp="1"/>
          </p:cNvGraphicFramePr>
          <p:nvPr/>
        </p:nvGraphicFramePr>
        <p:xfrm>
          <a:off x="536578" y="1089384"/>
          <a:ext cx="7936114" cy="4919531"/>
        </p:xfrm>
        <a:graphic>
          <a:graphicData uri="http://schemas.openxmlformats.org/drawingml/2006/table">
            <a:tbl>
              <a:tblPr/>
              <a:tblGrid>
                <a:gridCol w="3441387">
                  <a:extLst>
                    <a:ext uri="{9D8B030D-6E8A-4147-A177-3AD203B41FA5}">
                      <a16:colId xmlns:a16="http://schemas.microsoft.com/office/drawing/2014/main" val="20000"/>
                    </a:ext>
                  </a:extLst>
                </a:gridCol>
                <a:gridCol w="2627290">
                  <a:extLst>
                    <a:ext uri="{9D8B030D-6E8A-4147-A177-3AD203B41FA5}">
                      <a16:colId xmlns:a16="http://schemas.microsoft.com/office/drawing/2014/main" val="20001"/>
                    </a:ext>
                  </a:extLst>
                </a:gridCol>
                <a:gridCol w="1867437">
                  <a:extLst>
                    <a:ext uri="{9D8B030D-6E8A-4147-A177-3AD203B41FA5}">
                      <a16:colId xmlns:a16="http://schemas.microsoft.com/office/drawing/2014/main" val="20002"/>
                    </a:ext>
                  </a:extLst>
                </a:gridCol>
              </a:tblGrid>
              <a:tr h="1035649">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a:t>
                      </a:r>
                    </a:p>
                  </a:txBody>
                  <a:tcPr marL="92075" marR="92075" marT="46038" marB="4603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Critères de succès</a:t>
                      </a:r>
                      <a:b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b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(mesurables)</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6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Suivi qualité</a:t>
                      </a:r>
                    </a:p>
                  </a:txBody>
                  <a:tcPr marL="92075" marR="92075" marT="46038" marB="4603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146261">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 généraux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Contribution du projet à une stratégie globale</a:t>
                      </a:r>
                      <a:endParaRPr kumimoji="0" lang="fr-FR" altLang="fr-FR" sz="12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   </a:t>
                      </a:r>
                      <a:endPar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   </a:t>
                      </a: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02088">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Objectifs spécifiques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Avantages directs générés par le projet</a:t>
                      </a:r>
                      <a:endParaRPr kumimoji="0" lang="fr-FR" altLang="fr-FR" sz="12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   </a:t>
                      </a:r>
                      <a:endPar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   </a:t>
                      </a: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4. … </a:t>
                      </a:r>
                      <a:endPar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FFC00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5533">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Livrables (Résultats)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Produit / service réalisé par le projet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buClr>
                          <a:schemeClr val="tx1"/>
                        </a:buClr>
                        <a:defRPr sz="2000">
                          <a:solidFill>
                            <a:schemeClr val="tx1"/>
                          </a:solidFill>
                          <a:latin typeface="Arial" panose="020B0604020202020204" pitchFamily="34" charset="0"/>
                          <a:ea typeface="MS PGothic" panose="020B0600070205080204" pitchFamily="34" charset="-128"/>
                        </a:defRPr>
                      </a:lvl1pPr>
                      <a:lvl2pPr marL="742950" indent="-285750">
                        <a:buClr>
                          <a:srgbClr val="5F5F5F"/>
                        </a:buClr>
                        <a:buFont typeface="Arial" panose="020B0604020202020204" pitchFamily="34" charset="0"/>
                        <a:defRPr>
                          <a:solidFill>
                            <a:srgbClr val="5F5F5F"/>
                          </a:solidFill>
                          <a:latin typeface="Arial" panose="020B0604020202020204" pitchFamily="34" charset="0"/>
                          <a:ea typeface="MS PGothic" panose="020B0600070205080204" pitchFamily="34" charset="-128"/>
                        </a:defRPr>
                      </a:lvl2pPr>
                      <a:lvl3pPr marL="1143000" indent="-228600">
                        <a:buClr>
                          <a:srgbClr val="777777"/>
                        </a:buClr>
                        <a:defRPr sz="1600">
                          <a:solidFill>
                            <a:srgbClr val="777777"/>
                          </a:solidFill>
                          <a:latin typeface="Arial" panose="020B0604020202020204" pitchFamily="34" charset="0"/>
                          <a:ea typeface="MS PGothic" panose="020B0600070205080204" pitchFamily="34" charset="-128"/>
                        </a:defRPr>
                      </a:lvl3pPr>
                      <a:lvl4pPr marL="1600200" indent="-228600">
                        <a:buClr>
                          <a:srgbClr val="777777"/>
                        </a:buClr>
                        <a:buFont typeface="Arial" panose="020B0604020202020204" pitchFamily="34" charset="0"/>
                        <a:defRPr sz="1200">
                          <a:solidFill>
                            <a:srgbClr val="777777"/>
                          </a:solidFill>
                          <a:latin typeface="Arial" panose="020B0604020202020204" pitchFamily="34" charset="0"/>
                          <a:ea typeface="MS PGothic" panose="020B0600070205080204" pitchFamily="34" charset="-128"/>
                        </a:defRPr>
                      </a:lvl4pPr>
                      <a:lvl5pPr marL="2057400" indent="-228600">
                        <a:buClr>
                          <a:srgbClr val="777777"/>
                        </a:buClr>
                        <a:defRPr sz="1200">
                          <a:solidFill>
                            <a:srgbClr val="777777"/>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777777"/>
                        </a:buClr>
                        <a:defRPr sz="1200">
                          <a:solidFill>
                            <a:srgbClr val="777777"/>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1. ...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2. ...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3. ...</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rPr>
                        <a:t>4. ...</a:t>
                      </a:r>
                      <a:endParaRPr kumimoji="0" lang="fr-FR" altLang="fr-FR" sz="1400" b="0"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fr-FR" altLang="fr-FR" sz="1400" b="0" i="0" u="none" strike="noStrike" cap="none" normalizeH="0" baseline="0" dirty="0">
                          <a:ln>
                            <a:noFill/>
                          </a:ln>
                          <a:solidFill>
                            <a:srgbClr val="92D050"/>
                          </a:solidFill>
                          <a:effectLst/>
                          <a:latin typeface="Arial" panose="020B0604020202020204" pitchFamily="34" charset="0"/>
                          <a:ea typeface="MS PGothic" panose="020B0600070205080204" pitchFamily="34" charset="-128"/>
                        </a:rPr>
                        <a:t>●</a:t>
                      </a:r>
                    </a:p>
                    <a:p>
                      <a:pPr marL="0" marR="0" lvl="0" indent="0" algn="ctr" defTabSz="914400" rtl="0" eaLnBrk="0" fontAlgn="base" latinLnBrk="0" hangingPunct="0">
                        <a:lnSpc>
                          <a:spcPct val="100000"/>
                        </a:lnSpc>
                        <a:spcBef>
                          <a:spcPct val="20000"/>
                        </a:spcBef>
                        <a:spcAft>
                          <a:spcPct val="0"/>
                        </a:spcAft>
                        <a:buClr>
                          <a:schemeClr val="tx1"/>
                        </a:buClr>
                        <a:buSzTx/>
                        <a:buFontTx/>
                        <a:buNone/>
                        <a:tabLst/>
                      </a:pPr>
                      <a:endParaRPr kumimoji="0" lang="fr-FR" altLang="fr-FR" sz="1400" b="1" i="0" u="none" strike="noStrike" cap="none" normalizeH="0" baseline="0" dirty="0">
                        <a:ln>
                          <a:noFill/>
                        </a:ln>
                        <a:solidFill>
                          <a:srgbClr val="4D4D4D"/>
                        </a:solidFill>
                        <a:effectLst/>
                        <a:latin typeface="Arial" panose="020B0604020202020204" pitchFamily="34" charset="0"/>
                        <a:ea typeface="MS PGothic" panose="020B0600070205080204" pitchFamily="34" charset="-128"/>
                      </a:endParaRP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40086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690" name="Object 2"/>
          <p:cNvGraphicFramePr>
            <a:graphicFrameLocks noChangeAspect="1"/>
          </p:cNvGraphicFramePr>
          <p:nvPr>
            <p:extLst>
              <p:ext uri="{D42A27DB-BD31-4B8C-83A1-F6EECF244321}">
                <p14:modId xmlns:p14="http://schemas.microsoft.com/office/powerpoint/2010/main" val="1964995335"/>
              </p:ext>
            </p:extLst>
          </p:nvPr>
        </p:nvGraphicFramePr>
        <p:xfrm>
          <a:off x="1422723" y="2418405"/>
          <a:ext cx="800100" cy="2141538"/>
        </p:xfrm>
        <a:graphic>
          <a:graphicData uri="http://schemas.openxmlformats.org/presentationml/2006/ole">
            <mc:AlternateContent xmlns:mc="http://schemas.openxmlformats.org/markup-compatibility/2006">
              <mc:Choice xmlns:v="urn:schemas-microsoft-com:vml" Requires="v">
                <p:oleObj spid="_x0000_s120083" name="Clip" r:id="rId4" imgW="1296504" imgH="3933687" progId="MS_ClipArt_Gallery.2">
                  <p:embed/>
                </p:oleObj>
              </mc:Choice>
              <mc:Fallback>
                <p:oleObj name="Clip" r:id="rId4" imgW="1296504" imgH="3933687"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723" y="2418405"/>
                        <a:ext cx="800100" cy="21415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42691" name="AutoShape 4"/>
          <p:cNvSpPr>
            <a:spLocks noChangeArrowheads="1"/>
          </p:cNvSpPr>
          <p:nvPr/>
        </p:nvSpPr>
        <p:spPr bwMode="auto">
          <a:xfrm>
            <a:off x="2375223" y="1888180"/>
            <a:ext cx="2495550" cy="838200"/>
          </a:xfrm>
          <a:prstGeom prst="wedgeRoundRectCallout">
            <a:avLst>
              <a:gd name="adj1" fmla="val -45421"/>
              <a:gd name="adj2" fmla="val 70074"/>
              <a:gd name="adj3" fmla="val 16667"/>
            </a:avLst>
          </a:prstGeom>
          <a:solidFill>
            <a:schemeClr val="bg1">
              <a:lumMod val="95000"/>
            </a:schemeClr>
          </a:solidFill>
          <a:ln w="12700">
            <a:solidFill>
              <a:schemeClr val="tx1"/>
            </a:solidFill>
            <a:miter lim="800000"/>
            <a:headEnd/>
            <a:tailEnd/>
          </a:ln>
        </p:spPr>
        <p:txBody>
          <a:bodyPr/>
          <a:lstStyle/>
          <a:p>
            <a:pPr algn="ctr"/>
            <a:r>
              <a:rPr lang="fr-CH" sz="2200" i="1">
                <a:solidFill>
                  <a:schemeClr val="tx2"/>
                </a:solidFill>
              </a:rPr>
              <a:t>Oh, il faudrait juste ajouter…</a:t>
            </a:r>
          </a:p>
        </p:txBody>
      </p:sp>
      <p:sp>
        <p:nvSpPr>
          <p:cNvPr id="242693" name="Rectangle 6"/>
          <p:cNvSpPr>
            <a:spLocks noGrp="1" noChangeArrowheads="1"/>
          </p:cNvSpPr>
          <p:nvPr>
            <p:ph type="title"/>
          </p:nvPr>
        </p:nvSpPr>
        <p:spPr/>
        <p:txBody>
          <a:bodyPr/>
          <a:lstStyle/>
          <a:p>
            <a:r>
              <a:rPr lang="fr-CH">
                <a:latin typeface="Arial" charset="0"/>
                <a:ea typeface="ＭＳ Ｐゴシック" charset="0"/>
                <a:cs typeface="ＭＳ Ｐゴシック" charset="0"/>
              </a:rPr>
              <a:t>Gestion des modifications (changements)</a:t>
            </a:r>
          </a:p>
        </p:txBody>
      </p:sp>
    </p:spTree>
    <p:extLst>
      <p:ext uri="{BB962C8B-B14F-4D97-AF65-F5344CB8AC3E}">
        <p14:creationId xmlns:p14="http://schemas.microsoft.com/office/powerpoint/2010/main" val="981465752"/>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Comprendre la requête…</a:t>
            </a:r>
          </a:p>
        </p:txBody>
      </p:sp>
      <p:pic>
        <p:nvPicPr>
          <p:cNvPr id="2"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500312" y="542927"/>
            <a:ext cx="4357688" cy="6300787"/>
          </a:xfrm>
          <a:prstGeom prst="rect">
            <a:avLst/>
          </a:prstGeom>
        </p:spPr>
      </p:pic>
    </p:spTree>
    <p:extLst>
      <p:ext uri="{BB962C8B-B14F-4D97-AF65-F5344CB8AC3E}">
        <p14:creationId xmlns:p14="http://schemas.microsoft.com/office/powerpoint/2010/main" val="335757650"/>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Processus</a:t>
            </a:r>
          </a:p>
        </p:txBody>
      </p:sp>
      <p:sp>
        <p:nvSpPr>
          <p:cNvPr id="248834" name="AutoShape 3"/>
          <p:cNvSpPr>
            <a:spLocks noChangeArrowheads="1"/>
          </p:cNvSpPr>
          <p:nvPr/>
        </p:nvSpPr>
        <p:spPr bwMode="auto">
          <a:xfrm>
            <a:off x="960438" y="1141413"/>
            <a:ext cx="1828800" cy="955675"/>
          </a:xfrm>
          <a:prstGeom prst="flowChartDocumen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spcBef>
                <a:spcPct val="50000"/>
              </a:spcBef>
            </a:pPr>
            <a:r>
              <a:rPr lang="fr-CH" sz="2200"/>
              <a:t>Requête de modification</a:t>
            </a:r>
          </a:p>
        </p:txBody>
      </p:sp>
      <p:sp>
        <p:nvSpPr>
          <p:cNvPr id="248835" name="AutoShape 4"/>
          <p:cNvSpPr>
            <a:spLocks noChangeArrowheads="1"/>
          </p:cNvSpPr>
          <p:nvPr/>
        </p:nvSpPr>
        <p:spPr bwMode="auto">
          <a:xfrm>
            <a:off x="965200" y="2347913"/>
            <a:ext cx="1828800" cy="941387"/>
          </a:xfrm>
          <a:prstGeom prst="flowChartDocumen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p>
            <a:pPr algn="ctr">
              <a:spcBef>
                <a:spcPct val="50000"/>
              </a:spcBef>
            </a:pPr>
            <a:r>
              <a:rPr lang="fr-CH" sz="2200"/>
              <a:t>Etude </a:t>
            </a:r>
            <a:br>
              <a:rPr lang="fr-CH" sz="2200"/>
            </a:br>
            <a:r>
              <a:rPr lang="fr-CH" sz="2200"/>
              <a:t>d</a:t>
            </a:r>
            <a:r>
              <a:rPr lang="ja-JP" altLang="fr-CH" sz="2200"/>
              <a:t>’</a:t>
            </a:r>
            <a:r>
              <a:rPr lang="fr-CH" altLang="ja-JP" sz="2200"/>
              <a:t>impact</a:t>
            </a:r>
            <a:endParaRPr lang="fr-CH" sz="2200"/>
          </a:p>
        </p:txBody>
      </p:sp>
      <p:sp>
        <p:nvSpPr>
          <p:cNvPr id="248836" name="AutoShape 5"/>
          <p:cNvSpPr>
            <a:spLocks noChangeArrowheads="1"/>
          </p:cNvSpPr>
          <p:nvPr/>
        </p:nvSpPr>
        <p:spPr bwMode="auto">
          <a:xfrm>
            <a:off x="833438" y="3603625"/>
            <a:ext cx="2165350" cy="1444625"/>
          </a:xfrm>
          <a:prstGeom prst="diamond">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r>
              <a:rPr lang="fr-CH" sz="2200"/>
              <a:t>Analyse </a:t>
            </a:r>
            <a:br>
              <a:rPr lang="fr-CH" sz="2200"/>
            </a:br>
            <a:r>
              <a:rPr lang="fr-CH" sz="2200"/>
              <a:t>et choix</a:t>
            </a:r>
          </a:p>
        </p:txBody>
      </p:sp>
      <p:sp>
        <p:nvSpPr>
          <p:cNvPr id="248837" name="AutoShape 6"/>
          <p:cNvSpPr>
            <a:spLocks noChangeArrowheads="1"/>
          </p:cNvSpPr>
          <p:nvPr/>
        </p:nvSpPr>
        <p:spPr bwMode="auto">
          <a:xfrm>
            <a:off x="1006475" y="5324475"/>
            <a:ext cx="1817688" cy="1082675"/>
          </a:xfrm>
          <a:prstGeom prst="flowChartTerminator">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pPr algn="ctr"/>
            <a:r>
              <a:rPr lang="fr-CH" sz="2200"/>
              <a:t>Modification</a:t>
            </a:r>
            <a:br>
              <a:rPr lang="fr-CH" sz="2200"/>
            </a:br>
            <a:r>
              <a:rPr lang="fr-CH" sz="2200"/>
              <a:t>approuvée</a:t>
            </a:r>
          </a:p>
        </p:txBody>
      </p:sp>
      <p:sp>
        <p:nvSpPr>
          <p:cNvPr id="248838" name="AutoShape 7"/>
          <p:cNvSpPr>
            <a:spLocks noChangeArrowheads="1"/>
          </p:cNvSpPr>
          <p:nvPr/>
        </p:nvSpPr>
        <p:spPr bwMode="auto">
          <a:xfrm>
            <a:off x="4008438" y="3795713"/>
            <a:ext cx="1817687" cy="1082675"/>
          </a:xfrm>
          <a:prstGeom prst="flowChartTerminator">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p>
            <a:pPr algn="ctr"/>
            <a:r>
              <a:rPr lang="fr-CH" sz="2200"/>
              <a:t>Modification</a:t>
            </a:r>
            <a:br>
              <a:rPr lang="fr-CH" sz="2200"/>
            </a:br>
            <a:r>
              <a:rPr lang="fr-CH" sz="2200"/>
              <a:t>refusée</a:t>
            </a:r>
          </a:p>
        </p:txBody>
      </p:sp>
      <p:sp>
        <p:nvSpPr>
          <p:cNvPr id="248840" name="Line 9"/>
          <p:cNvSpPr>
            <a:spLocks noChangeShapeType="1"/>
          </p:cNvSpPr>
          <p:nvPr/>
        </p:nvSpPr>
        <p:spPr bwMode="auto">
          <a:xfrm>
            <a:off x="1900238" y="2065338"/>
            <a:ext cx="0" cy="2254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1" name="Line 10"/>
          <p:cNvSpPr>
            <a:spLocks noChangeShapeType="1"/>
          </p:cNvSpPr>
          <p:nvPr/>
        </p:nvSpPr>
        <p:spPr bwMode="auto">
          <a:xfrm>
            <a:off x="1887538" y="3303588"/>
            <a:ext cx="0" cy="23971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2" name="Line 11"/>
          <p:cNvSpPr>
            <a:spLocks noChangeShapeType="1"/>
          </p:cNvSpPr>
          <p:nvPr/>
        </p:nvSpPr>
        <p:spPr bwMode="auto">
          <a:xfrm>
            <a:off x="3040063" y="4330700"/>
            <a:ext cx="928687"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3" name="Line 12"/>
          <p:cNvSpPr>
            <a:spLocks noChangeShapeType="1"/>
          </p:cNvSpPr>
          <p:nvPr/>
        </p:nvSpPr>
        <p:spPr bwMode="auto">
          <a:xfrm flipH="1">
            <a:off x="1901825" y="5076825"/>
            <a:ext cx="12700" cy="22542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48844" name="Rectangle 1"/>
          <p:cNvSpPr>
            <a:spLocks noChangeArrowheads="1"/>
          </p:cNvSpPr>
          <p:nvPr/>
        </p:nvSpPr>
        <p:spPr bwMode="auto">
          <a:xfrm>
            <a:off x="3905249" y="1116013"/>
            <a:ext cx="4867275" cy="1101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42950" lvl="1" indent="-285750">
              <a:spcBef>
                <a:spcPct val="20000"/>
              </a:spcBef>
              <a:buClr>
                <a:srgbClr val="5F5F5F"/>
              </a:buClr>
              <a:buFont typeface="Arial" charset="0"/>
              <a:buChar char="–"/>
            </a:pPr>
            <a:r>
              <a:rPr lang="fr-CH" sz="2000">
                <a:solidFill>
                  <a:srgbClr val="5F5F5F"/>
                </a:solidFill>
                <a:latin typeface="Arial" charset="0"/>
              </a:rPr>
              <a:t>Il n'y a </a:t>
            </a:r>
            <a:r>
              <a:rPr lang="fr-CH" altLang="ja-JP" sz="2000">
                <a:solidFill>
                  <a:srgbClr val="5F5F5F"/>
                </a:solidFill>
                <a:latin typeface="Arial" charset="0"/>
              </a:rPr>
              <a:t>pas de petites modifications</a:t>
            </a:r>
          </a:p>
          <a:p>
            <a:pPr marL="742950" lvl="1" indent="-285750">
              <a:spcBef>
                <a:spcPct val="20000"/>
              </a:spcBef>
              <a:buClr>
                <a:srgbClr val="5F5F5F"/>
              </a:buClr>
              <a:buFont typeface="Arial" charset="0"/>
              <a:buChar char="–"/>
            </a:pPr>
            <a:r>
              <a:rPr lang="fr-CH" sz="2000">
                <a:solidFill>
                  <a:srgbClr val="5F5F5F"/>
                </a:solidFill>
                <a:latin typeface="Arial" charset="0"/>
              </a:rPr>
              <a:t>Documenter chaque modification</a:t>
            </a:r>
          </a:p>
          <a:p>
            <a:pPr marL="1143000" lvl="2" indent="-228600">
              <a:spcBef>
                <a:spcPct val="20000"/>
              </a:spcBef>
              <a:buClr>
                <a:srgbClr val="777777"/>
              </a:buClr>
              <a:buFontTx/>
              <a:buChar char="•"/>
            </a:pPr>
            <a:r>
              <a:rPr lang="fr-CH" sz="1800">
                <a:solidFill>
                  <a:srgbClr val="777777"/>
                </a:solidFill>
                <a:latin typeface="Arial" charset="0"/>
              </a:rPr>
              <a:t>même simplement…</a:t>
            </a:r>
          </a:p>
        </p:txBody>
      </p:sp>
    </p:spTree>
    <p:extLst>
      <p:ext uri="{BB962C8B-B14F-4D97-AF65-F5344CB8AC3E}">
        <p14:creationId xmlns:p14="http://schemas.microsoft.com/office/powerpoint/2010/main" val="1359673604"/>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Formulaire de gestion des modifications</a:t>
            </a:r>
          </a:p>
        </p:txBody>
      </p:sp>
      <p:graphicFrame>
        <p:nvGraphicFramePr>
          <p:cNvPr id="2" name="Tableau 1">
            <a:extLst>
              <a:ext uri="{FF2B5EF4-FFF2-40B4-BE49-F238E27FC236}">
                <a16:creationId xmlns:a16="http://schemas.microsoft.com/office/drawing/2014/main" id="{CABDEEA8-023E-C248-827B-A6A89516A307}"/>
              </a:ext>
            </a:extLst>
          </p:cNvPr>
          <p:cNvGraphicFramePr>
            <a:graphicFrameLocks noGrp="1"/>
          </p:cNvGraphicFramePr>
          <p:nvPr/>
        </p:nvGraphicFramePr>
        <p:xfrm>
          <a:off x="517041" y="1022926"/>
          <a:ext cx="6096000" cy="47548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777721550"/>
                    </a:ext>
                  </a:extLst>
                </a:gridCol>
              </a:tblGrid>
              <a:tr h="370840">
                <a:tc>
                  <a:txBody>
                    <a:bodyPr/>
                    <a:lstStyle/>
                    <a:p>
                      <a:r>
                        <a:rPr lang="en-AU" err="1"/>
                        <a:t>Demandeur</a:t>
                      </a:r>
                      <a:r>
                        <a:rPr lang="en-AU"/>
                        <a:t>:</a:t>
                      </a:r>
                    </a:p>
                    <a:p>
                      <a:r>
                        <a:rPr lang="en-AU" b="0"/>
                        <a:t>Date:</a:t>
                      </a:r>
                    </a:p>
                  </a:txBody>
                  <a:tcPr/>
                </a:tc>
                <a:extLst>
                  <a:ext uri="{0D108BD9-81ED-4DB2-BD59-A6C34878D82A}">
                    <a16:rowId xmlns:a16="http://schemas.microsoft.com/office/drawing/2014/main" val="2426063608"/>
                  </a:ext>
                </a:extLst>
              </a:tr>
              <a:tr h="370840">
                <a:tc>
                  <a:txBody>
                    <a:bodyPr/>
                    <a:lstStyle/>
                    <a:p>
                      <a:pPr marL="285750" indent="-285750">
                        <a:buFont typeface="Arial" panose="020B0604020202020204" pitchFamily="34" charset="0"/>
                        <a:buChar char="•"/>
                      </a:pPr>
                      <a:r>
                        <a:rPr lang="en-AU"/>
                        <a:t>Situation </a:t>
                      </a:r>
                      <a:r>
                        <a:rPr lang="en-AU" err="1"/>
                        <a:t>initiale</a:t>
                      </a:r>
                      <a:r>
                        <a:rPr lang="en-AU"/>
                        <a:t>:</a:t>
                      </a:r>
                    </a:p>
                    <a:p>
                      <a:endParaRPr lang="en-AU"/>
                    </a:p>
                  </a:txBody>
                  <a:tcPr/>
                </a:tc>
                <a:extLst>
                  <a:ext uri="{0D108BD9-81ED-4DB2-BD59-A6C34878D82A}">
                    <a16:rowId xmlns:a16="http://schemas.microsoft.com/office/drawing/2014/main" val="2509283915"/>
                  </a:ext>
                </a:extLst>
              </a:tr>
              <a:tr h="370840">
                <a:tc>
                  <a:txBody>
                    <a:bodyPr/>
                    <a:lstStyle/>
                    <a:p>
                      <a:pPr marL="285750" indent="-285750">
                        <a:buFont typeface="Arial" panose="020B0604020202020204" pitchFamily="34" charset="0"/>
                        <a:buChar char="•"/>
                      </a:pPr>
                      <a:r>
                        <a:rPr lang="en-AU" dirty="0" err="1"/>
                        <a:t>Changement</a:t>
                      </a:r>
                      <a:r>
                        <a:rPr lang="en-AU" dirty="0"/>
                        <a:t> </a:t>
                      </a:r>
                      <a:r>
                        <a:rPr lang="en-AU" dirty="0" err="1"/>
                        <a:t>proposé</a:t>
                      </a:r>
                      <a:r>
                        <a:rPr lang="en-AU" dirty="0"/>
                        <a:t>:</a:t>
                      </a:r>
                    </a:p>
                    <a:p>
                      <a:endParaRPr lang="en-AU" dirty="0"/>
                    </a:p>
                  </a:txBody>
                  <a:tcPr/>
                </a:tc>
                <a:extLst>
                  <a:ext uri="{0D108BD9-81ED-4DB2-BD59-A6C34878D82A}">
                    <a16:rowId xmlns:a16="http://schemas.microsoft.com/office/drawing/2014/main" val="1865959180"/>
                  </a:ext>
                </a:extLst>
              </a:tr>
              <a:tr h="370840">
                <a:tc>
                  <a:txBody>
                    <a:bodyPr/>
                    <a:lstStyle/>
                    <a:p>
                      <a:pPr marL="285750" indent="-285750">
                        <a:buFont typeface="Arial" panose="020B0604020202020204" pitchFamily="34" charset="0"/>
                        <a:buChar char="•"/>
                      </a:pPr>
                      <a:r>
                        <a:rPr lang="en-AU" dirty="0"/>
                        <a:t>Raisons du </a:t>
                      </a:r>
                      <a:r>
                        <a:rPr lang="en-AU" dirty="0" err="1"/>
                        <a:t>changement</a:t>
                      </a:r>
                      <a:r>
                        <a:rPr lang="en-AU" dirty="0"/>
                        <a:t> (justification):</a:t>
                      </a:r>
                    </a:p>
                    <a:p>
                      <a:endParaRPr lang="en-AU" dirty="0"/>
                    </a:p>
                  </a:txBody>
                  <a:tcPr/>
                </a:tc>
                <a:extLst>
                  <a:ext uri="{0D108BD9-81ED-4DB2-BD59-A6C34878D82A}">
                    <a16:rowId xmlns:a16="http://schemas.microsoft.com/office/drawing/2014/main" val="3695196623"/>
                  </a:ext>
                </a:extLst>
              </a:tr>
              <a:tr h="370840">
                <a:tc>
                  <a:txBody>
                    <a:bodyPr/>
                    <a:lstStyle/>
                    <a:p>
                      <a:pPr marL="285750" indent="-285750">
                        <a:buFont typeface="Arial" panose="020B0604020202020204" pitchFamily="34" charset="0"/>
                        <a:buChar char="•"/>
                      </a:pPr>
                      <a:r>
                        <a:rPr lang="en-AU"/>
                        <a:t>Impacts </a:t>
                      </a:r>
                      <a:r>
                        <a:rPr lang="en-AU" err="1"/>
                        <a:t>si</a:t>
                      </a:r>
                      <a:r>
                        <a:rPr lang="en-AU"/>
                        <a:t> pas </a:t>
                      </a:r>
                      <a:r>
                        <a:rPr lang="en-AU" err="1"/>
                        <a:t>implémenté</a:t>
                      </a:r>
                      <a:r>
                        <a:rPr lang="en-AU"/>
                        <a:t>:</a:t>
                      </a:r>
                    </a:p>
                    <a:p>
                      <a:endParaRPr lang="en-AU"/>
                    </a:p>
                  </a:txBody>
                  <a:tcPr/>
                </a:tc>
                <a:extLst>
                  <a:ext uri="{0D108BD9-81ED-4DB2-BD59-A6C34878D82A}">
                    <a16:rowId xmlns:a16="http://schemas.microsoft.com/office/drawing/2014/main" val="2154869940"/>
                  </a:ext>
                </a:extLst>
              </a:tr>
              <a:tr h="370840">
                <a:tc>
                  <a:txBody>
                    <a:bodyPr/>
                    <a:lstStyle/>
                    <a:p>
                      <a:r>
                        <a:rPr lang="en-AU" b="1" dirty="0" err="1">
                          <a:solidFill>
                            <a:schemeClr val="bg1"/>
                          </a:solidFill>
                        </a:rPr>
                        <a:t>Evaluateur</a:t>
                      </a:r>
                      <a:r>
                        <a:rPr lang="en-AU" b="1" dirty="0">
                          <a:solidFill>
                            <a:schemeClr val="bg1"/>
                          </a:solidFill>
                        </a:rPr>
                        <a:t>:</a:t>
                      </a:r>
                    </a:p>
                    <a:p>
                      <a:r>
                        <a:rPr lang="en-AU" dirty="0" err="1">
                          <a:solidFill>
                            <a:schemeClr val="bg1"/>
                          </a:solidFill>
                        </a:rPr>
                        <a:t>Priorité</a:t>
                      </a:r>
                      <a:r>
                        <a:rPr lang="en-AU" dirty="0">
                          <a:solidFill>
                            <a:schemeClr val="bg1"/>
                          </a:solidFill>
                        </a:rPr>
                        <a:t>: </a:t>
                      </a:r>
                      <a:r>
                        <a:rPr lang="en-AU" dirty="0" err="1">
                          <a:solidFill>
                            <a:schemeClr val="bg1"/>
                          </a:solidFill>
                        </a:rPr>
                        <a:t>basse</a:t>
                      </a:r>
                      <a:r>
                        <a:rPr lang="en-AU" dirty="0">
                          <a:solidFill>
                            <a:schemeClr val="bg1"/>
                          </a:solidFill>
                        </a:rPr>
                        <a:t> / </a:t>
                      </a:r>
                      <a:r>
                        <a:rPr lang="en-AU" dirty="0" err="1">
                          <a:solidFill>
                            <a:schemeClr val="bg1"/>
                          </a:solidFill>
                        </a:rPr>
                        <a:t>moyenne</a:t>
                      </a:r>
                      <a:r>
                        <a:rPr lang="en-AU" dirty="0">
                          <a:solidFill>
                            <a:schemeClr val="bg1"/>
                          </a:solidFill>
                        </a:rPr>
                        <a:t> / haute</a:t>
                      </a:r>
                    </a:p>
                    <a:p>
                      <a:r>
                        <a:rPr lang="en-AU" dirty="0">
                          <a:solidFill>
                            <a:schemeClr val="bg1"/>
                          </a:solidFill>
                        </a:rPr>
                        <a:t>Impacts:</a:t>
                      </a:r>
                    </a:p>
                  </a:txBody>
                  <a:tcPr>
                    <a:solidFill>
                      <a:schemeClr val="accent1"/>
                    </a:solidFill>
                  </a:tcPr>
                </a:tc>
                <a:extLst>
                  <a:ext uri="{0D108BD9-81ED-4DB2-BD59-A6C34878D82A}">
                    <a16:rowId xmlns:a16="http://schemas.microsoft.com/office/drawing/2014/main" val="2094901221"/>
                  </a:ext>
                </a:extLst>
              </a:tr>
              <a:tr h="370840">
                <a:tc>
                  <a:txBody>
                    <a:bodyPr/>
                    <a:lstStyle/>
                    <a:p>
                      <a:r>
                        <a:rPr lang="en-AU" b="1" dirty="0" err="1">
                          <a:solidFill>
                            <a:schemeClr val="bg1"/>
                          </a:solidFill>
                        </a:rPr>
                        <a:t>Décideur</a:t>
                      </a:r>
                      <a:r>
                        <a:rPr lang="en-AU" b="1" dirty="0">
                          <a:solidFill>
                            <a:schemeClr val="bg1"/>
                          </a:solidFill>
                        </a:rPr>
                        <a:t>:</a:t>
                      </a:r>
                    </a:p>
                    <a:p>
                      <a:r>
                        <a:rPr lang="en-AU" dirty="0" err="1">
                          <a:solidFill>
                            <a:schemeClr val="bg1"/>
                          </a:solidFill>
                        </a:rPr>
                        <a:t>Validé</a:t>
                      </a:r>
                      <a:r>
                        <a:rPr lang="en-AU" dirty="0">
                          <a:solidFill>
                            <a:schemeClr val="bg1"/>
                          </a:solidFill>
                        </a:rPr>
                        <a:t> / </a:t>
                      </a:r>
                      <a:r>
                        <a:rPr lang="en-AU" dirty="0" err="1">
                          <a:solidFill>
                            <a:schemeClr val="bg1"/>
                          </a:solidFill>
                        </a:rPr>
                        <a:t>Refusé</a:t>
                      </a:r>
                      <a:endParaRPr lang="en-AU" dirty="0">
                        <a:solidFill>
                          <a:schemeClr val="bg1"/>
                        </a:solidFill>
                      </a:endParaRPr>
                    </a:p>
                  </a:txBody>
                  <a:tcPr>
                    <a:solidFill>
                      <a:schemeClr val="accent1"/>
                    </a:solidFill>
                  </a:tcPr>
                </a:tc>
                <a:extLst>
                  <a:ext uri="{0D108BD9-81ED-4DB2-BD59-A6C34878D82A}">
                    <a16:rowId xmlns:a16="http://schemas.microsoft.com/office/drawing/2014/main" val="2176638084"/>
                  </a:ext>
                </a:extLst>
              </a:tr>
            </a:tbl>
          </a:graphicData>
        </a:graphic>
      </p:graphicFrame>
    </p:spTree>
    <p:extLst>
      <p:ext uri="{BB962C8B-B14F-4D97-AF65-F5344CB8AC3E}">
        <p14:creationId xmlns:p14="http://schemas.microsoft.com/office/powerpoint/2010/main" val="249357087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p:txBody>
      </p:sp>
      <p:sp>
        <p:nvSpPr>
          <p:cNvPr id="259074" name="Line 3"/>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sp>
        <p:nvSpPr>
          <p:cNvPr id="259077" name="Rectangle 7"/>
          <p:cNvSpPr>
            <a:spLocks noChangeArrowheads="1"/>
          </p:cNvSpPr>
          <p:nvPr/>
        </p:nvSpPr>
        <p:spPr bwMode="auto">
          <a:xfrm>
            <a:off x="2308225" y="1741488"/>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en-US" sz="1400" i="1">
                <a:solidFill>
                  <a:srgbClr val="5F5F5F"/>
                </a:solidFill>
                <a:latin typeface="Arial" charset="0"/>
              </a:rPr>
              <a:t>« Si j’ai pu voir si loin, c’est que j’étais hissé sur des épaules de géants. »</a:t>
            </a:r>
          </a:p>
          <a:p>
            <a:pPr marL="6350" indent="-6350">
              <a:lnSpc>
                <a:spcPct val="90000"/>
              </a:lnSpc>
              <a:spcBef>
                <a:spcPct val="20000"/>
              </a:spcBef>
              <a:buClr>
                <a:schemeClr val="tx1"/>
              </a:buClr>
            </a:pPr>
            <a:r>
              <a:rPr lang="fr-FR" sz="1400" i="1">
                <a:solidFill>
                  <a:srgbClr val="5F5F5F"/>
                </a:solidFill>
                <a:latin typeface="Arial" charset="0"/>
              </a:rPr>
              <a:t>	Isaac Newton [1642-1727]</a:t>
            </a:r>
          </a:p>
        </p:txBody>
      </p:sp>
      <p:sp>
        <p:nvSpPr>
          <p:cNvPr id="259079" name="Rectangle 4"/>
          <p:cNvSpPr>
            <a:spLocks noChangeArrowheads="1"/>
          </p:cNvSpPr>
          <p:nvPr/>
        </p:nvSpPr>
        <p:spPr bwMode="auto">
          <a:xfrm>
            <a:off x="2263775" y="4916488"/>
            <a:ext cx="5202238" cy="153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nSpc>
                <a:spcPct val="80000"/>
              </a:lnSpc>
              <a:spcBef>
                <a:spcPct val="20000"/>
              </a:spcBef>
              <a:buClr>
                <a:schemeClr val="tx1"/>
              </a:buClr>
            </a:pPr>
            <a:r>
              <a:rPr lang="fr-CH" sz="1200">
                <a:solidFill>
                  <a:srgbClr val="808080"/>
                </a:solidFill>
                <a:latin typeface="Arial" charset="0"/>
              </a:rPr>
              <a:t>Sources:</a:t>
            </a:r>
          </a:p>
          <a:p>
            <a:pPr>
              <a:lnSpc>
                <a:spcPct val="80000"/>
              </a:lnSpc>
              <a:spcBef>
                <a:spcPct val="20000"/>
              </a:spcBef>
              <a:buClr>
                <a:schemeClr val="tx1"/>
              </a:buClr>
            </a:pPr>
            <a:r>
              <a:rPr lang="fr-CH" sz="1200">
                <a:solidFill>
                  <a:srgbClr val="808080"/>
                </a:solidFill>
                <a:latin typeface="Arial" charset="0"/>
              </a:rPr>
              <a:t>J. Meredith, S. Mantel; </a:t>
            </a:r>
            <a:r>
              <a:rPr lang="fr-CH" sz="1200" b="1" i="1">
                <a:solidFill>
                  <a:srgbClr val="808080"/>
                </a:solidFill>
                <a:latin typeface="Arial" charset="0"/>
              </a:rPr>
              <a:t>Project management, a managerial approach</a:t>
            </a:r>
            <a:r>
              <a:rPr lang="fr-CH" sz="1200" i="1">
                <a:solidFill>
                  <a:srgbClr val="808080"/>
                </a:solidFill>
                <a:latin typeface="Arial" charset="0"/>
              </a:rPr>
              <a:t>, </a:t>
            </a:r>
            <a:r>
              <a:rPr lang="fr-CH" sz="1200">
                <a:solidFill>
                  <a:srgbClr val="808080"/>
                </a:solidFill>
                <a:latin typeface="Arial" charset="0"/>
              </a:rPr>
              <a:t>John Wiley &amp; Sons, New York, 2000</a:t>
            </a:r>
          </a:p>
          <a:p>
            <a:pPr>
              <a:lnSpc>
                <a:spcPct val="80000"/>
              </a:lnSpc>
              <a:spcBef>
                <a:spcPct val="20000"/>
              </a:spcBef>
              <a:buClr>
                <a:schemeClr val="tx1"/>
              </a:buClr>
            </a:pPr>
            <a:r>
              <a:rPr lang="fr-CH" sz="1200">
                <a:solidFill>
                  <a:srgbClr val="808080"/>
                </a:solidFill>
                <a:latin typeface="Arial" charset="0"/>
              </a:rPr>
              <a:t>Wisocki, Beck, Clane; </a:t>
            </a:r>
            <a:r>
              <a:rPr lang="fr-CH" sz="1200" b="1" i="1">
                <a:solidFill>
                  <a:srgbClr val="808080"/>
                </a:solidFill>
                <a:latin typeface="Arial" charset="0"/>
              </a:rPr>
              <a:t>Effective Project Management</a:t>
            </a:r>
            <a:r>
              <a:rPr lang="fr-CH" sz="1200" i="1">
                <a:solidFill>
                  <a:srgbClr val="808080"/>
                </a:solidFill>
                <a:latin typeface="Arial" charset="0"/>
              </a:rPr>
              <a:t>, </a:t>
            </a:r>
            <a:r>
              <a:rPr lang="fr-CH" sz="1200">
                <a:solidFill>
                  <a:srgbClr val="808080"/>
                </a:solidFill>
                <a:latin typeface="Arial" charset="0"/>
              </a:rPr>
              <a:t>2nd Edition</a:t>
            </a:r>
            <a:r>
              <a:rPr lang="fr-CH" sz="1200" i="1">
                <a:solidFill>
                  <a:srgbClr val="808080"/>
                </a:solidFill>
                <a:latin typeface="Arial" charset="0"/>
              </a:rPr>
              <a:t>, </a:t>
            </a:r>
            <a:r>
              <a:rPr lang="fr-CH" sz="1200">
                <a:solidFill>
                  <a:srgbClr val="808080"/>
                </a:solidFill>
                <a:latin typeface="Arial" charset="0"/>
              </a:rPr>
              <a:t>Wiley and Sons, New York, 2000</a:t>
            </a:r>
          </a:p>
          <a:p>
            <a:pPr>
              <a:lnSpc>
                <a:spcPct val="80000"/>
              </a:lnSpc>
              <a:spcBef>
                <a:spcPct val="20000"/>
              </a:spcBef>
              <a:buClr>
                <a:schemeClr val="tx1"/>
              </a:buClr>
              <a:buFontTx/>
              <a:buChar char="•"/>
            </a:pPr>
            <a:endParaRPr lang="fr-CH" sz="1200">
              <a:solidFill>
                <a:srgbClr val="808080"/>
              </a:solidFill>
              <a:latin typeface="Arial" charset="0"/>
            </a:endParaRPr>
          </a:p>
        </p:txBody>
      </p:sp>
      <p:sp>
        <p:nvSpPr>
          <p:cNvPr id="2" name="Titre 1"/>
          <p:cNvSpPr>
            <a:spLocks noGrp="1"/>
          </p:cNvSpPr>
          <p:nvPr>
            <p:ph type="title"/>
          </p:nvPr>
        </p:nvSpPr>
        <p:spPr/>
        <p:txBody>
          <a:bodyPr/>
          <a:lstStyle/>
          <a:p>
            <a:r>
              <a:rPr lang="en-US"/>
              <a:t>Cl</a:t>
            </a:r>
            <a:r>
              <a:rPr lang="fr-CH" err="1"/>
              <a:t>ôture</a:t>
            </a:r>
            <a:endParaRPr lang="en-US"/>
          </a:p>
        </p:txBody>
      </p:sp>
      <p:sp>
        <p:nvSpPr>
          <p:cNvPr id="3" name="Espace réservé du texte 2"/>
          <p:cNvSpPr>
            <a:spLocks noGrp="1"/>
          </p:cNvSpPr>
          <p:nvPr>
            <p:ph type="body" sz="quarter" idx="10"/>
          </p:nvPr>
        </p:nvSpPr>
        <p:spPr/>
        <p:txBody>
          <a:bodyPr/>
          <a:lstStyle/>
          <a:p>
            <a:r>
              <a:rPr lang="en-US"/>
              <a:t>5</a:t>
            </a:r>
          </a:p>
        </p:txBody>
      </p:sp>
    </p:spTree>
    <p:extLst>
      <p:ext uri="{BB962C8B-B14F-4D97-AF65-F5344CB8AC3E}">
        <p14:creationId xmlns:p14="http://schemas.microsoft.com/office/powerpoint/2010/main" val="981533310"/>
      </p:ext>
    </p:extLst>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a:t>Une question de </a:t>
            </a:r>
            <a:r>
              <a:rPr lang="en-AU" err="1"/>
              <a:t>pondération</a:t>
            </a:r>
            <a:r>
              <a:rPr lang="en-AU"/>
              <a: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63120341"/>
              </p:ext>
            </p:extLst>
          </p:nvPr>
        </p:nvGraphicFramePr>
        <p:xfrm>
          <a:off x="1323031" y="1417983"/>
          <a:ext cx="6852601" cy="5022573"/>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5035826" y="2897903"/>
            <a:ext cx="1601721" cy="461665"/>
          </a:xfrm>
          <a:prstGeom prst="rect">
            <a:avLst/>
          </a:prstGeom>
          <a:noFill/>
        </p:spPr>
        <p:txBody>
          <a:bodyPr wrap="none" rtlCol="0">
            <a:spAutoFit/>
          </a:bodyPr>
          <a:lstStyle/>
          <a:p>
            <a:r>
              <a:rPr lang="en-AU" err="1"/>
              <a:t>Préparation</a:t>
            </a:r>
            <a:endParaRPr lang="en-AU"/>
          </a:p>
        </p:txBody>
      </p:sp>
      <p:sp>
        <p:nvSpPr>
          <p:cNvPr id="6" name="ZoneTexte 5"/>
          <p:cNvSpPr txBox="1"/>
          <p:nvPr/>
        </p:nvSpPr>
        <p:spPr>
          <a:xfrm>
            <a:off x="3806684" y="4499112"/>
            <a:ext cx="1566454" cy="461665"/>
          </a:xfrm>
          <a:prstGeom prst="rect">
            <a:avLst/>
          </a:prstGeom>
          <a:noFill/>
        </p:spPr>
        <p:txBody>
          <a:bodyPr wrap="none" rtlCol="0">
            <a:spAutoFit/>
          </a:bodyPr>
          <a:lstStyle/>
          <a:p>
            <a:r>
              <a:rPr lang="en-AU"/>
              <a:t>Réalisation</a:t>
            </a:r>
          </a:p>
        </p:txBody>
      </p:sp>
      <p:sp>
        <p:nvSpPr>
          <p:cNvPr id="7" name="ZoneTexte 6"/>
          <p:cNvSpPr txBox="1"/>
          <p:nvPr/>
        </p:nvSpPr>
        <p:spPr>
          <a:xfrm>
            <a:off x="3743733" y="964545"/>
            <a:ext cx="1192955" cy="461665"/>
          </a:xfrm>
          <a:prstGeom prst="rect">
            <a:avLst/>
          </a:prstGeom>
          <a:noFill/>
        </p:spPr>
        <p:txBody>
          <a:bodyPr wrap="none" rtlCol="0">
            <a:spAutoFit/>
          </a:bodyPr>
          <a:lstStyle/>
          <a:p>
            <a:r>
              <a:rPr lang="en-AU">
                <a:solidFill>
                  <a:srgbClr val="FF0000"/>
                </a:solidFill>
              </a:rPr>
              <a:t>Analyse</a:t>
            </a:r>
          </a:p>
        </p:txBody>
      </p:sp>
      <p:cxnSp>
        <p:nvCxnSpPr>
          <p:cNvPr id="9" name="Connecteur droit 8"/>
          <p:cNvCxnSpPr>
            <a:stCxn id="7" idx="2"/>
          </p:cNvCxnSpPr>
          <p:nvPr/>
        </p:nvCxnSpPr>
        <p:spPr bwMode="auto">
          <a:xfrm>
            <a:off x="4340211" y="1426210"/>
            <a:ext cx="165528" cy="693929"/>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05828637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Impact de la Clôture</a:t>
            </a:r>
          </a:p>
        </p:txBody>
      </p:sp>
      <p:sp>
        <p:nvSpPr>
          <p:cNvPr id="261123" name="Text Box 4"/>
          <p:cNvSpPr txBox="1">
            <a:spLocks noChangeArrowheads="1"/>
          </p:cNvSpPr>
          <p:nvPr/>
        </p:nvSpPr>
        <p:spPr bwMode="auto">
          <a:xfrm>
            <a:off x="3002066" y="1433899"/>
            <a:ext cx="2965242" cy="1446550"/>
          </a:xfrm>
          <a:prstGeom prst="rect">
            <a:avLst/>
          </a:prstGeom>
          <a:solidFill>
            <a:schemeClr val="accent4">
              <a:lumMod val="20000"/>
              <a:lumOff val="80000"/>
            </a:schemeClr>
          </a:solidFill>
          <a:ln w="12700">
            <a:solidFill>
              <a:schemeClr val="tx1"/>
            </a:solidFill>
            <a:miter lim="800000"/>
            <a:headEnd type="none" w="sm" len="sm"/>
            <a:tailEnd type="none" w="sm" len="sm"/>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fr-CH" sz="2200">
              <a:solidFill>
                <a:schemeClr val="tx2"/>
              </a:solidFill>
            </a:endParaRPr>
          </a:p>
          <a:p>
            <a:pPr algn="ctr">
              <a:spcBef>
                <a:spcPct val="50000"/>
              </a:spcBef>
            </a:pPr>
            <a:r>
              <a:rPr lang="fr-CH" sz="2200">
                <a:solidFill>
                  <a:schemeClr val="tx2"/>
                </a:solidFill>
              </a:rPr>
              <a:t>Qualité de la clôture</a:t>
            </a:r>
          </a:p>
          <a:p>
            <a:pPr algn="ctr">
              <a:spcBef>
                <a:spcPct val="50000"/>
              </a:spcBef>
            </a:pPr>
            <a:endParaRPr lang="fr-CH" sz="2200">
              <a:solidFill>
                <a:schemeClr val="tx2"/>
              </a:solidFill>
            </a:endParaRPr>
          </a:p>
        </p:txBody>
      </p:sp>
      <p:sp>
        <p:nvSpPr>
          <p:cNvPr id="261125" name="Line 6"/>
          <p:cNvSpPr>
            <a:spLocks noChangeShapeType="1"/>
          </p:cNvSpPr>
          <p:nvPr/>
        </p:nvSpPr>
        <p:spPr bwMode="auto">
          <a:xfrm flipH="1">
            <a:off x="2101849" y="3048724"/>
            <a:ext cx="1831521" cy="1641925"/>
          </a:xfrm>
          <a:prstGeom prst="line">
            <a:avLst/>
          </a:prstGeom>
          <a:noFill/>
          <a:ln w="127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
        <p:nvSpPr>
          <p:cNvPr id="261126" name="Text Box 7"/>
          <p:cNvSpPr txBox="1">
            <a:spLocks noChangeArrowheads="1"/>
          </p:cNvSpPr>
          <p:nvPr/>
        </p:nvSpPr>
        <p:spPr bwMode="auto">
          <a:xfrm>
            <a:off x="277813" y="4760499"/>
            <a:ext cx="25717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altLang="ja-JP" sz="1800">
                <a:solidFill>
                  <a:schemeClr val="tx2"/>
                </a:solidFill>
              </a:rPr>
              <a:t>succès/échec du projet</a:t>
            </a:r>
            <a:endParaRPr lang="fr-CH" sz="1800">
              <a:solidFill>
                <a:schemeClr val="tx2"/>
              </a:solidFill>
            </a:endParaRPr>
          </a:p>
        </p:txBody>
      </p:sp>
      <p:sp>
        <p:nvSpPr>
          <p:cNvPr id="261127" name="Text Box 8"/>
          <p:cNvSpPr txBox="1">
            <a:spLocks noChangeArrowheads="1"/>
          </p:cNvSpPr>
          <p:nvPr/>
        </p:nvSpPr>
        <p:spPr bwMode="auto">
          <a:xfrm>
            <a:off x="3140075" y="4760499"/>
            <a:ext cx="26892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800" b="1">
                <a:solidFill>
                  <a:schemeClr val="tx2"/>
                </a:solidFill>
              </a:rPr>
              <a:t>A</a:t>
            </a:r>
            <a:r>
              <a:rPr lang="fr-CH" altLang="ja-JP" sz="1800" b="1">
                <a:solidFill>
                  <a:schemeClr val="tx2"/>
                </a:solidFill>
              </a:rPr>
              <a:t>ttitude face au projet (arrière goût)</a:t>
            </a:r>
            <a:endParaRPr lang="fr-CH" sz="1800" b="1">
              <a:solidFill>
                <a:schemeClr val="tx2"/>
              </a:solidFill>
            </a:endParaRPr>
          </a:p>
        </p:txBody>
      </p:sp>
      <p:sp>
        <p:nvSpPr>
          <p:cNvPr id="261128" name="Text Box 9"/>
          <p:cNvSpPr txBox="1">
            <a:spLocks noChangeArrowheads="1"/>
          </p:cNvSpPr>
          <p:nvPr/>
        </p:nvSpPr>
        <p:spPr bwMode="auto">
          <a:xfrm>
            <a:off x="6309691" y="4760499"/>
            <a:ext cx="209218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800" b="1">
                <a:solidFill>
                  <a:schemeClr val="tx2"/>
                </a:solidFill>
              </a:rPr>
              <a:t>A</a:t>
            </a:r>
            <a:r>
              <a:rPr lang="fr-CH" altLang="ja-JP" sz="1800" b="1">
                <a:solidFill>
                  <a:schemeClr val="tx2"/>
                </a:solidFill>
              </a:rPr>
              <a:t>pprentissage</a:t>
            </a:r>
          </a:p>
          <a:p>
            <a:r>
              <a:rPr lang="fr-CH" sz="1800" b="1">
                <a:solidFill>
                  <a:schemeClr val="tx2"/>
                </a:solidFill>
              </a:rPr>
              <a:t>(KSF/KFF)</a:t>
            </a:r>
          </a:p>
        </p:txBody>
      </p:sp>
      <p:sp>
        <p:nvSpPr>
          <p:cNvPr id="261129" name="Line 10"/>
          <p:cNvSpPr>
            <a:spLocks noChangeShapeType="1"/>
          </p:cNvSpPr>
          <p:nvPr/>
        </p:nvSpPr>
        <p:spPr bwMode="auto">
          <a:xfrm flipH="1">
            <a:off x="4357688" y="3048725"/>
            <a:ext cx="25626" cy="1543500"/>
          </a:xfrm>
          <a:prstGeom prst="line">
            <a:avLst/>
          </a:prstGeom>
          <a:noFill/>
          <a:ln w="762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
        <p:nvSpPr>
          <p:cNvPr id="261130" name="Line 11"/>
          <p:cNvSpPr>
            <a:spLocks noChangeShapeType="1"/>
          </p:cNvSpPr>
          <p:nvPr/>
        </p:nvSpPr>
        <p:spPr bwMode="auto">
          <a:xfrm>
            <a:off x="5094515" y="3048724"/>
            <a:ext cx="1860077" cy="1641926"/>
          </a:xfrm>
          <a:prstGeom prst="line">
            <a:avLst/>
          </a:prstGeom>
          <a:noFill/>
          <a:ln w="76200">
            <a:solidFill>
              <a:schemeClr val="tx1"/>
            </a:solidFill>
            <a:round/>
            <a:headEnd type="none" w="sm" len="sm"/>
            <a:tailEnd type="triangle" w="sm" len="sm"/>
          </a:ln>
          <a:extLst>
            <a:ext uri="{909E8E84-426E-40dd-AFC4-6F175D3DCCD1}">
              <a14:hiddenFill xmlns="" xmlns:a14="http://schemas.microsoft.com/office/drawing/2010/main">
                <a:noFill/>
              </a14:hiddenFill>
            </a:ext>
          </a:extLst>
        </p:spPr>
        <p:txBody>
          <a:bodyPr/>
          <a:lstStyle/>
          <a:p>
            <a:endParaRPr lang="fr-FR">
              <a:solidFill>
                <a:schemeClr val="tx2"/>
              </a:solidFill>
            </a:endParaRPr>
          </a:p>
        </p:txBody>
      </p:sp>
    </p:spTree>
    <p:extLst>
      <p:ext uri="{BB962C8B-B14F-4D97-AF65-F5344CB8AC3E}">
        <p14:creationId xmlns:p14="http://schemas.microsoft.com/office/powerpoint/2010/main" val="162541097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err="1"/>
              <a:t>Contenu</a:t>
            </a:r>
            <a:endParaRPr lang="en-AU"/>
          </a:p>
        </p:txBody>
      </p:sp>
      <p:sp>
        <p:nvSpPr>
          <p:cNvPr id="3" name="Espace réservé du contenu 2"/>
          <p:cNvSpPr>
            <a:spLocks noGrp="1"/>
          </p:cNvSpPr>
          <p:nvPr>
            <p:ph idx="1"/>
          </p:nvPr>
        </p:nvSpPr>
        <p:spPr>
          <a:xfrm>
            <a:off x="433911" y="1032422"/>
            <a:ext cx="7741722" cy="4724400"/>
          </a:xfrm>
        </p:spPr>
        <p:txBody>
          <a:bodyPr/>
          <a:lstStyle/>
          <a:p>
            <a:r>
              <a:rPr lang="en-AU" dirty="0" err="1"/>
              <a:t>Partie</a:t>
            </a:r>
            <a:r>
              <a:rPr lang="en-AU" dirty="0"/>
              <a:t> Descriptive</a:t>
            </a:r>
          </a:p>
          <a:p>
            <a:pPr lvl="1"/>
            <a:r>
              <a:rPr lang="en-AU" dirty="0"/>
              <a:t>Description des </a:t>
            </a:r>
            <a:r>
              <a:rPr lang="en-AU" dirty="0" err="1"/>
              <a:t>problèmes</a:t>
            </a:r>
            <a:r>
              <a:rPr lang="en-AU" dirty="0"/>
              <a:t> </a:t>
            </a:r>
            <a:r>
              <a:rPr lang="en-AU" dirty="0" err="1"/>
              <a:t>rencontrés</a:t>
            </a:r>
            <a:r>
              <a:rPr lang="en-AU" dirty="0"/>
              <a:t> </a:t>
            </a:r>
            <a:r>
              <a:rPr lang="en-AU" dirty="0" err="1"/>
              <a:t>en</a:t>
            </a:r>
            <a:r>
              <a:rPr lang="en-AU" dirty="0"/>
              <a:t> </a:t>
            </a:r>
            <a:r>
              <a:rPr lang="en-AU" dirty="0" err="1"/>
              <a:t>réalisation</a:t>
            </a:r>
            <a:endParaRPr lang="en-AU" dirty="0"/>
          </a:p>
          <a:p>
            <a:pPr lvl="1"/>
            <a:r>
              <a:rPr lang="en-AU" dirty="0"/>
              <a:t>Evaluation de </a:t>
            </a:r>
            <a:r>
              <a:rPr lang="en-AU" dirty="0" err="1"/>
              <a:t>l'efficience</a:t>
            </a:r>
            <a:r>
              <a:rPr lang="en-AU" dirty="0"/>
              <a:t> de </a:t>
            </a:r>
            <a:r>
              <a:rPr lang="en-AU" dirty="0" err="1"/>
              <a:t>réalisation</a:t>
            </a:r>
            <a:r>
              <a:rPr lang="en-AU" dirty="0"/>
              <a:t> (</a:t>
            </a:r>
            <a:r>
              <a:rPr lang="en-AU" dirty="0" err="1"/>
              <a:t>Coûts</a:t>
            </a:r>
            <a:r>
              <a:rPr lang="en-AU" dirty="0"/>
              <a:t>, </a:t>
            </a:r>
            <a:r>
              <a:rPr lang="en-AU" dirty="0" err="1"/>
              <a:t>Délais</a:t>
            </a:r>
            <a:r>
              <a:rPr lang="en-AU" dirty="0"/>
              <a:t>)</a:t>
            </a:r>
          </a:p>
          <a:p>
            <a:pPr lvl="1"/>
            <a:r>
              <a:rPr lang="en-AU" dirty="0"/>
              <a:t>Evaluation de la </a:t>
            </a:r>
            <a:r>
              <a:rPr lang="en-AU" dirty="0" err="1"/>
              <a:t>qualité</a:t>
            </a:r>
            <a:r>
              <a:rPr lang="en-AU" dirty="0"/>
              <a:t> du </a:t>
            </a:r>
            <a:r>
              <a:rPr lang="en-AU" dirty="0" err="1"/>
              <a:t>résultat</a:t>
            </a:r>
            <a:endParaRPr lang="en-AU" dirty="0"/>
          </a:p>
          <a:p>
            <a:pPr lvl="1"/>
            <a:r>
              <a:rPr lang="en-AU" dirty="0"/>
              <a:t>Evaluation de </a:t>
            </a:r>
            <a:r>
              <a:rPr lang="en-AU" dirty="0" err="1"/>
              <a:t>l'atteinte</a:t>
            </a:r>
            <a:r>
              <a:rPr lang="en-AU" dirty="0"/>
              <a:t> des </a:t>
            </a:r>
            <a:r>
              <a:rPr lang="en-AU" dirty="0" err="1"/>
              <a:t>objectifs</a:t>
            </a:r>
            <a:r>
              <a:rPr lang="en-AU" dirty="0"/>
              <a:t> </a:t>
            </a:r>
            <a:r>
              <a:rPr lang="en-AU" dirty="0" err="1"/>
              <a:t>spécifiques</a:t>
            </a:r>
            <a:r>
              <a:rPr lang="en-AU" dirty="0"/>
              <a:t>, </a:t>
            </a:r>
            <a:r>
              <a:rPr lang="en-AU" dirty="0" err="1"/>
              <a:t>généraux</a:t>
            </a:r>
            <a:endParaRPr lang="en-AU" dirty="0"/>
          </a:p>
          <a:p>
            <a:pPr lvl="1"/>
            <a:endParaRPr lang="en-AU" dirty="0"/>
          </a:p>
          <a:p>
            <a:r>
              <a:rPr lang="en-AU" dirty="0" err="1"/>
              <a:t>Partie</a:t>
            </a:r>
            <a:r>
              <a:rPr lang="en-AU" dirty="0"/>
              <a:t> Analyse</a:t>
            </a:r>
          </a:p>
          <a:p>
            <a:pPr lvl="1"/>
            <a:r>
              <a:rPr lang="en-AU" dirty="0"/>
              <a:t>Recherche des causes des </a:t>
            </a:r>
            <a:r>
              <a:rPr lang="en-AU" dirty="0" err="1"/>
              <a:t>problèmes</a:t>
            </a:r>
            <a:endParaRPr lang="en-AU" dirty="0"/>
          </a:p>
          <a:p>
            <a:pPr lvl="1"/>
            <a:endParaRPr lang="en-AU" dirty="0"/>
          </a:p>
          <a:p>
            <a:r>
              <a:rPr lang="en-AU" dirty="0" err="1"/>
              <a:t>Partie</a:t>
            </a:r>
            <a:r>
              <a:rPr lang="en-AU" dirty="0"/>
              <a:t> Pro-active</a:t>
            </a:r>
          </a:p>
          <a:p>
            <a:pPr lvl="1"/>
            <a:r>
              <a:rPr lang="en-AU" dirty="0" err="1"/>
              <a:t>Recommandations</a:t>
            </a:r>
            <a:r>
              <a:rPr lang="en-AU" dirty="0"/>
              <a:t> pour les </a:t>
            </a:r>
            <a:r>
              <a:rPr lang="en-AU" dirty="0" err="1"/>
              <a:t>futurs</a:t>
            </a:r>
            <a:r>
              <a:rPr lang="en-AU" dirty="0"/>
              <a:t> </a:t>
            </a:r>
            <a:r>
              <a:rPr lang="en-AU" dirty="0" err="1"/>
              <a:t>projets</a:t>
            </a:r>
            <a:endParaRPr lang="en-AU" dirty="0"/>
          </a:p>
        </p:txBody>
      </p:sp>
    </p:spTree>
    <p:extLst>
      <p:ext uri="{BB962C8B-B14F-4D97-AF65-F5344CB8AC3E}">
        <p14:creationId xmlns:p14="http://schemas.microsoft.com/office/powerpoint/2010/main" val="1737476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Simulation : Réalisation et clôture</a:t>
            </a:r>
          </a:p>
        </p:txBody>
      </p:sp>
      <p:sp>
        <p:nvSpPr>
          <p:cNvPr id="70658" name="Espace réservé du contenu 2"/>
          <p:cNvSpPr>
            <a:spLocks noGrp="1"/>
          </p:cNvSpPr>
          <p:nvPr>
            <p:ph idx="4294967295"/>
          </p:nvPr>
        </p:nvSpPr>
        <p:spPr>
          <a:xfrm>
            <a:off x="606425" y="3394699"/>
            <a:ext cx="7742238" cy="2722562"/>
          </a:xfrm>
        </p:spPr>
        <p:txBody>
          <a:bodyPr/>
          <a:lstStyle/>
          <a:p>
            <a:pPr>
              <a:buClr>
                <a:schemeClr val="tx1"/>
              </a:buClr>
            </a:pPr>
            <a:r>
              <a:rPr lang="fr-CH">
                <a:latin typeface="Arial" charset="0"/>
                <a:ea typeface="ＭＳ Ｐゴシック" charset="0"/>
              </a:rPr>
              <a:t>Objectif</a:t>
            </a:r>
          </a:p>
          <a:p>
            <a:pPr lvl="1"/>
            <a:r>
              <a:rPr lang="fr-CH">
                <a:solidFill>
                  <a:srgbClr val="4D4D4D"/>
                </a:solidFill>
                <a:latin typeface="Arial" charset="0"/>
                <a:ea typeface="ＭＳ Ｐゴシック" charset="0"/>
              </a:rPr>
              <a:t>Réaliser le projet</a:t>
            </a:r>
          </a:p>
          <a:p>
            <a:pPr lvl="1"/>
            <a:endParaRPr lang="fr-CH">
              <a:solidFill>
                <a:srgbClr val="4D4D4D"/>
              </a:solidFill>
              <a:latin typeface="Arial" charset="0"/>
              <a:ea typeface="ＭＳ Ｐゴシック" charset="0"/>
            </a:endParaRPr>
          </a:p>
          <a:p>
            <a:pPr>
              <a:buClr>
                <a:schemeClr val="tx1"/>
              </a:buClr>
            </a:pPr>
            <a:r>
              <a:rPr lang="fr-CH">
                <a:latin typeface="Arial" charset="0"/>
                <a:ea typeface="ＭＳ Ｐゴシック" charset="0"/>
              </a:rPr>
              <a:t>Livrable</a:t>
            </a:r>
          </a:p>
          <a:p>
            <a:pPr lvl="1"/>
            <a:r>
              <a:rPr lang="fr-CH">
                <a:solidFill>
                  <a:srgbClr val="4D4D4D"/>
                </a:solidFill>
                <a:latin typeface="Arial" charset="0"/>
                <a:ea typeface="ＭＳ Ｐゴシック" charset="0"/>
              </a:rPr>
              <a:t>Projet terminé dans la simulation</a:t>
            </a:r>
          </a:p>
          <a:p>
            <a:pPr lvl="1"/>
            <a:r>
              <a:rPr lang="fr-CH">
                <a:solidFill>
                  <a:srgbClr val="4D4D4D"/>
                </a:solidFill>
                <a:latin typeface="Arial" charset="0"/>
                <a:ea typeface="ＭＳ Ｐゴシック" charset="0"/>
              </a:rPr>
              <a:t>Présentation finale: résultats, leçons apprises</a:t>
            </a:r>
          </a:p>
          <a:p>
            <a:pPr lvl="1"/>
            <a:r>
              <a:rPr lang="fr-CH">
                <a:solidFill>
                  <a:srgbClr val="4D4D4D"/>
                </a:solidFill>
                <a:latin typeface="Arial" charset="0"/>
                <a:ea typeface="ＭＳ Ｐゴシック" charset="0"/>
              </a:rPr>
              <a:t>Deadline: _______</a:t>
            </a:r>
          </a:p>
          <a:p>
            <a:endParaRPr lang="fr-FR">
              <a:latin typeface="Arial" charset="0"/>
              <a:ea typeface="ＭＳ Ｐゴシック" charset="0"/>
            </a:endParaRPr>
          </a:p>
        </p:txBody>
      </p:sp>
      <p:grpSp>
        <p:nvGrpSpPr>
          <p:cNvPr id="13" name="Grouper 12"/>
          <p:cNvGrpSpPr/>
          <p:nvPr/>
        </p:nvGrpSpPr>
        <p:grpSpPr>
          <a:xfrm>
            <a:off x="381000" y="1235075"/>
            <a:ext cx="8534400" cy="2271713"/>
            <a:chOff x="381000" y="1235075"/>
            <a:chExt cx="8534400" cy="2271713"/>
          </a:xfrm>
          <a:noFill/>
        </p:grpSpPr>
        <p:sp>
          <p:nvSpPr>
            <p:cNvPr id="34" name="Rectangle 3"/>
            <p:cNvSpPr>
              <a:spLocks noChangeArrowheads="1"/>
            </p:cNvSpPr>
            <p:nvPr/>
          </p:nvSpPr>
          <p:spPr bwMode="auto">
            <a:xfrm>
              <a:off x="1552575" y="3140075"/>
              <a:ext cx="7013575" cy="36671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solidFill>
              <a:schemeClr val="accent4">
                <a:lumMod val="20000"/>
                <a:lumOff val="80000"/>
              </a:schemeClr>
            </a:solid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grp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solidFill>
                  <a:schemeClr val="accent4">
                    <a:lumMod val="20000"/>
                    <a:lumOff val="80000"/>
                  </a:schemeClr>
                </a:solid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solidFill>
                  <a:schemeClr val="accent4">
                    <a:lumMod val="20000"/>
                    <a:lumOff val="80000"/>
                  </a:schemeClr>
                </a:solid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398210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Fixer les priorités</a:t>
            </a:r>
            <a:endParaRPr lang="en-US">
              <a:latin typeface="Arial" charset="0"/>
              <a:ea typeface="ＭＳ Ｐゴシック" charset="0"/>
              <a:cs typeface="ＭＳ Ｐゴシック" charset="0"/>
            </a:endParaRPr>
          </a:p>
        </p:txBody>
      </p:sp>
      <p:sp>
        <p:nvSpPr>
          <p:cNvPr id="2" name="Ellipse 1">
            <a:extLst>
              <a:ext uri="{FF2B5EF4-FFF2-40B4-BE49-F238E27FC236}">
                <a16:creationId xmlns:a16="http://schemas.microsoft.com/office/drawing/2014/main" id="{E79DC67E-7765-4549-AD41-32509D2396B3}"/>
              </a:ext>
            </a:extLst>
          </p:cNvPr>
          <p:cNvSpPr/>
          <p:nvPr/>
        </p:nvSpPr>
        <p:spPr bwMode="auto">
          <a:xfrm>
            <a:off x="2824841" y="1355271"/>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err="1">
                <a:ln>
                  <a:noFill/>
                </a:ln>
                <a:solidFill>
                  <a:schemeClr val="tx1"/>
                </a:solidFill>
                <a:effectLst/>
                <a:latin typeface="Times New Roman" charset="0"/>
                <a:ea typeface="ＭＳ Ｐゴシック" charset="0"/>
              </a:rPr>
              <a:t>Qualité</a:t>
            </a: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10" name="Ellipse 9">
            <a:extLst>
              <a:ext uri="{FF2B5EF4-FFF2-40B4-BE49-F238E27FC236}">
                <a16:creationId xmlns:a16="http://schemas.microsoft.com/office/drawing/2014/main" id="{F9A80E80-DF26-9A4B-9DD1-E5D6477F54C8}"/>
              </a:ext>
            </a:extLst>
          </p:cNvPr>
          <p:cNvSpPr/>
          <p:nvPr/>
        </p:nvSpPr>
        <p:spPr bwMode="auto">
          <a:xfrm>
            <a:off x="1967603" y="2604406"/>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err="1">
                <a:ln>
                  <a:noFill/>
                </a:ln>
                <a:solidFill>
                  <a:schemeClr val="tx1"/>
                </a:solidFill>
                <a:effectLst/>
                <a:latin typeface="Times New Roman" charset="0"/>
                <a:ea typeface="ＭＳ Ｐゴシック" charset="0"/>
              </a:rPr>
              <a:t>Coûts</a:t>
            </a:r>
            <a:r>
              <a:rPr kumimoji="0" lang="en-AU" sz="2400" b="0" i="0" u="none" strike="noStrike" cap="none" normalizeH="0" baseline="0">
                <a:ln>
                  <a:noFill/>
                </a:ln>
                <a:solidFill>
                  <a:schemeClr val="tx1"/>
                </a:solidFill>
                <a:effectLst/>
                <a:latin typeface="Times New Roman" charset="0"/>
                <a:ea typeface="ＭＳ Ｐゴシック" charset="0"/>
              </a:rPr>
              <a:t>     </a:t>
            </a:r>
          </a:p>
        </p:txBody>
      </p:sp>
      <p:sp>
        <p:nvSpPr>
          <p:cNvPr id="11" name="Ellipse 10">
            <a:extLst>
              <a:ext uri="{FF2B5EF4-FFF2-40B4-BE49-F238E27FC236}">
                <a16:creationId xmlns:a16="http://schemas.microsoft.com/office/drawing/2014/main" id="{D229B524-FC12-584A-B91C-D2EF7129FF90}"/>
              </a:ext>
            </a:extLst>
          </p:cNvPr>
          <p:cNvSpPr/>
          <p:nvPr/>
        </p:nvSpPr>
        <p:spPr bwMode="auto">
          <a:xfrm>
            <a:off x="3669849" y="2604406"/>
            <a:ext cx="2894236" cy="2767693"/>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ctr" defTabSz="914400" rtl="0" eaLnBrk="0" fontAlgn="base" latinLnBrk="0" hangingPunct="0">
              <a:lnSpc>
                <a:spcPct val="100000"/>
              </a:lnSpc>
              <a:spcBef>
                <a:spcPct val="20000"/>
              </a:spcBef>
              <a:spcAft>
                <a:spcPct val="0"/>
              </a:spcAft>
              <a:buClr>
                <a:srgbClr val="FF5050"/>
              </a:buClr>
              <a:buSzTx/>
              <a:tabLst/>
            </a:pPr>
            <a:endParaRPr lang="en-AU"/>
          </a:p>
          <a:p>
            <a:pPr marR="0" algn="ctr" defTabSz="914400" rtl="0" eaLnBrk="0" fontAlgn="base" latinLnBrk="0" hangingPunct="0">
              <a:lnSpc>
                <a:spcPct val="100000"/>
              </a:lnSpc>
              <a:spcBef>
                <a:spcPct val="20000"/>
              </a:spcBef>
              <a:spcAft>
                <a:spcPct val="0"/>
              </a:spcAft>
              <a:buClr>
                <a:srgbClr val="FF5050"/>
              </a:buClr>
              <a:buSzTx/>
              <a:tabLst/>
            </a:pPr>
            <a:endParaRPr kumimoji="0" lang="en-AU" sz="2400" b="0" i="0" u="none" strike="noStrike" cap="none" normalizeH="0" baseline="0">
              <a:ln>
                <a:noFill/>
              </a:ln>
              <a:solidFill>
                <a:schemeClr val="tx1"/>
              </a:solidFill>
              <a:effectLst/>
              <a:latin typeface="Times New Roman" charset="0"/>
              <a:ea typeface="ＭＳ Ｐゴシック" charset="0"/>
            </a:endParaRPr>
          </a:p>
          <a:p>
            <a:pPr marR="0" algn="r" defTabSz="914400" rtl="0" eaLnBrk="0" fontAlgn="base" latinLnBrk="0" hangingPunct="0">
              <a:lnSpc>
                <a:spcPct val="100000"/>
              </a:lnSpc>
              <a:spcBef>
                <a:spcPct val="20000"/>
              </a:spcBef>
              <a:spcAft>
                <a:spcPct val="0"/>
              </a:spcAft>
              <a:buClr>
                <a:srgbClr val="FF5050"/>
              </a:buClr>
              <a:buSzTx/>
              <a:tabLst/>
            </a:pPr>
            <a:r>
              <a:rPr lang="en-AU"/>
              <a:t>     </a:t>
            </a:r>
            <a:r>
              <a:rPr lang="en-AU" err="1"/>
              <a:t>Délais</a:t>
            </a:r>
            <a:endParaRPr kumimoji="0" lang="en-AU" sz="24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9677049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CH" sz="2800" b="0" i="0" u="none" strike="noStrike" kern="1200" cap="none" spc="0" normalizeH="0" baseline="0" noProof="0">
              <a:ln>
                <a:noFill/>
              </a:ln>
              <a:solidFill>
                <a:srgbClr val="4D4D4D"/>
              </a:solidFill>
              <a:effectLst/>
              <a:uLnTx/>
              <a:uFillTx/>
              <a:latin typeface="Arial" charset="0"/>
              <a:ea typeface="ＭＳ Ｐゴシック" charset="0"/>
            </a:endParaRPr>
          </a:p>
        </p:txBody>
      </p:sp>
      <p:sp>
        <p:nvSpPr>
          <p:cNvPr id="259074" name="Line 3"/>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 name="Titre 1"/>
          <p:cNvSpPr>
            <a:spLocks noGrp="1"/>
          </p:cNvSpPr>
          <p:nvPr>
            <p:ph type="title"/>
          </p:nvPr>
        </p:nvSpPr>
        <p:spPr/>
        <p:txBody>
          <a:bodyPr/>
          <a:lstStyle/>
          <a:p>
            <a:r>
              <a:rPr lang="fr-CH" dirty="0"/>
              <a:t>Spécificités Agile</a:t>
            </a:r>
            <a:endParaRPr lang="en-US" dirty="0"/>
          </a:p>
        </p:txBody>
      </p:sp>
      <p:sp>
        <p:nvSpPr>
          <p:cNvPr id="3" name="Espace réservé du texte 2"/>
          <p:cNvSpPr>
            <a:spLocks noGrp="1"/>
          </p:cNvSpPr>
          <p:nvPr>
            <p:ph type="body" sz="quarter" idx="10"/>
          </p:nvPr>
        </p:nvSpPr>
        <p:spPr/>
        <p:txBody>
          <a:bodyPr/>
          <a:lstStyle/>
          <a:p>
            <a:r>
              <a:rPr lang="en-US" dirty="0"/>
              <a:t>5</a:t>
            </a:r>
          </a:p>
        </p:txBody>
      </p:sp>
      <p:sp>
        <p:nvSpPr>
          <p:cNvPr id="8" name="Forme libre 5">
            <a:extLst>
              <a:ext uri="{FF2B5EF4-FFF2-40B4-BE49-F238E27FC236}">
                <a16:creationId xmlns:a16="http://schemas.microsoft.com/office/drawing/2014/main" id="{51030781-2091-1F46-8AE3-D42EEFE8892B}"/>
              </a:ext>
            </a:extLst>
          </p:cNvPr>
          <p:cNvSpPr>
            <a:spLocks/>
          </p:cNvSpPr>
          <p:nvPr/>
        </p:nvSpPr>
        <p:spPr bwMode="auto">
          <a:xfrm>
            <a:off x="2284797" y="2658835"/>
            <a:ext cx="3560831" cy="1374321"/>
          </a:xfrm>
          <a:custGeom>
            <a:avLst/>
            <a:gdLst>
              <a:gd name="T0" fmla="*/ 2 w 3175212"/>
              <a:gd name="T1" fmla="*/ 2 h 1196678"/>
              <a:gd name="T2" fmla="*/ 6 w 3175212"/>
              <a:gd name="T3" fmla="*/ 2 h 1196678"/>
              <a:gd name="T4" fmla="*/ 6 w 3175212"/>
              <a:gd name="T5" fmla="*/ 2 h 1196678"/>
              <a:gd name="T6" fmla="*/ 6 w 3175212"/>
              <a:gd name="T7" fmla="*/ 3 h 1196678"/>
              <a:gd name="T8" fmla="*/ 7 w 3175212"/>
              <a:gd name="T9" fmla="*/ 7 h 1196678"/>
              <a:gd name="T10" fmla="*/ 7 w 3175212"/>
              <a:gd name="T11" fmla="*/ 19 h 1196678"/>
              <a:gd name="T12" fmla="*/ 6 w 3175212"/>
              <a:gd name="T13" fmla="*/ 23 h 1196678"/>
              <a:gd name="T14" fmla="*/ 6 w 3175212"/>
              <a:gd name="T15" fmla="*/ 26 h 1196678"/>
              <a:gd name="T16" fmla="*/ 5 w 3175212"/>
              <a:gd name="T17" fmla="*/ 26 h 1196678"/>
              <a:gd name="T18" fmla="*/ 4 w 3175212"/>
              <a:gd name="T19" fmla="*/ 26 h 1196678"/>
              <a:gd name="T20" fmla="*/ 3 w 3175212"/>
              <a:gd name="T21" fmla="*/ 24 h 1196678"/>
              <a:gd name="T22" fmla="*/ 2 w 3175212"/>
              <a:gd name="T23" fmla="*/ 23 h 1196678"/>
              <a:gd name="T24" fmla="*/ 2 w 3175212"/>
              <a:gd name="T25" fmla="*/ 21 h 1196678"/>
              <a:gd name="T26" fmla="*/ 2 w 3175212"/>
              <a:gd name="T27" fmla="*/ 21 h 1196678"/>
              <a:gd name="T28" fmla="*/ 2 w 3175212"/>
              <a:gd name="T29" fmla="*/ 19 h 1196678"/>
              <a:gd name="T30" fmla="*/ 2 w 3175212"/>
              <a:gd name="T31" fmla="*/ 17 h 1196678"/>
              <a:gd name="T32" fmla="*/ 2 w 3175212"/>
              <a:gd name="T33" fmla="*/ 17 h 1196678"/>
              <a:gd name="T34" fmla="*/ 2 w 3175212"/>
              <a:gd name="T35" fmla="*/ 12 h 1196678"/>
              <a:gd name="T36" fmla="*/ 2 w 3175212"/>
              <a:gd name="T37" fmla="*/ 10 h 1196678"/>
              <a:gd name="T38" fmla="*/ 4 w 3175212"/>
              <a:gd name="T39" fmla="*/ 8 h 1196678"/>
              <a:gd name="T40" fmla="*/ 6 w 3175212"/>
              <a:gd name="T41" fmla="*/ 7 h 1196678"/>
              <a:gd name="T42" fmla="*/ 9 w 3175212"/>
              <a:gd name="T43" fmla="*/ 8 h 1196678"/>
              <a:gd name="T44" fmla="*/ 9 w 3175212"/>
              <a:gd name="T45" fmla="*/ 10 h 1196678"/>
              <a:gd name="T46" fmla="*/ 9 w 3175212"/>
              <a:gd name="T47" fmla="*/ 14 h 1196678"/>
              <a:gd name="T48" fmla="*/ 9 w 3175212"/>
              <a:gd name="T49" fmla="*/ 24 h 1196678"/>
              <a:gd name="T50" fmla="*/ 9 w 3175212"/>
              <a:gd name="T51" fmla="*/ 28 h 1196678"/>
              <a:gd name="T52" fmla="*/ 8 w 3175212"/>
              <a:gd name="T53" fmla="*/ 32 h 1196678"/>
              <a:gd name="T54" fmla="*/ 6 w 3175212"/>
              <a:gd name="T55" fmla="*/ 34 h 1196678"/>
              <a:gd name="T56" fmla="*/ 3 w 3175212"/>
              <a:gd name="T57" fmla="*/ 32 h 1196678"/>
              <a:gd name="T58" fmla="*/ 2 w 3175212"/>
              <a:gd name="T59" fmla="*/ 29 h 1196678"/>
              <a:gd name="T60" fmla="*/ 2 w 3175212"/>
              <a:gd name="T61" fmla="*/ 21 h 1196678"/>
              <a:gd name="T62" fmla="*/ 2 w 3175212"/>
              <a:gd name="T63" fmla="*/ 17 h 1196678"/>
              <a:gd name="T64" fmla="*/ 3 w 3175212"/>
              <a:gd name="T65" fmla="*/ 15 h 1196678"/>
              <a:gd name="T66" fmla="*/ 4 w 3175212"/>
              <a:gd name="T67" fmla="*/ 13 h 1196678"/>
              <a:gd name="T68" fmla="*/ 4 w 3175212"/>
              <a:gd name="T69" fmla="*/ 12 h 1196678"/>
              <a:gd name="T70" fmla="*/ 9 w 3175212"/>
              <a:gd name="T71" fmla="*/ 12 h 11966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75212" h="1196678">
                <a:moveTo>
                  <a:pt x="0" y="24422"/>
                </a:moveTo>
                <a:cubicBezTo>
                  <a:pt x="20354" y="20352"/>
                  <a:pt x="40924" y="17245"/>
                  <a:pt x="61061" y="12211"/>
                </a:cubicBezTo>
                <a:cubicBezTo>
                  <a:pt x="73550" y="9089"/>
                  <a:pt x="84826" y="0"/>
                  <a:pt x="97699" y="0"/>
                </a:cubicBezTo>
                <a:lnTo>
                  <a:pt x="1575393" y="12211"/>
                </a:lnTo>
                <a:cubicBezTo>
                  <a:pt x="1595747" y="16281"/>
                  <a:pt x="1616192" y="19920"/>
                  <a:pt x="1636455" y="24422"/>
                </a:cubicBezTo>
                <a:cubicBezTo>
                  <a:pt x="1673571" y="32669"/>
                  <a:pt x="1702175" y="38215"/>
                  <a:pt x="1734154" y="61055"/>
                </a:cubicBezTo>
                <a:cubicBezTo>
                  <a:pt x="1748208" y="71092"/>
                  <a:pt x="1757523" y="86633"/>
                  <a:pt x="1770791" y="97688"/>
                </a:cubicBezTo>
                <a:cubicBezTo>
                  <a:pt x="1782067" y="107083"/>
                  <a:pt x="1795216" y="113969"/>
                  <a:pt x="1807428" y="122110"/>
                </a:cubicBezTo>
                <a:cubicBezTo>
                  <a:pt x="1815570" y="134321"/>
                  <a:pt x="1826837" y="144950"/>
                  <a:pt x="1831853" y="158743"/>
                </a:cubicBezTo>
                <a:cubicBezTo>
                  <a:pt x="1843325" y="190287"/>
                  <a:pt x="1856278" y="256431"/>
                  <a:pt x="1856278" y="256431"/>
                </a:cubicBezTo>
                <a:cubicBezTo>
                  <a:pt x="1852207" y="374471"/>
                  <a:pt x="1850617" y="492622"/>
                  <a:pt x="1844065" y="610550"/>
                </a:cubicBezTo>
                <a:cubicBezTo>
                  <a:pt x="1842468" y="639287"/>
                  <a:pt x="1846662" y="671348"/>
                  <a:pt x="1831853" y="696027"/>
                </a:cubicBezTo>
                <a:cubicBezTo>
                  <a:pt x="1808157" y="735516"/>
                  <a:pt x="1766720" y="761152"/>
                  <a:pt x="1734154" y="793715"/>
                </a:cubicBezTo>
                <a:cubicBezTo>
                  <a:pt x="1717871" y="809996"/>
                  <a:pt x="1705901" y="832262"/>
                  <a:pt x="1685305" y="842559"/>
                </a:cubicBezTo>
                <a:cubicBezTo>
                  <a:pt x="1669022" y="850700"/>
                  <a:pt x="1652262" y="857950"/>
                  <a:pt x="1636455" y="866981"/>
                </a:cubicBezTo>
                <a:cubicBezTo>
                  <a:pt x="1623712" y="874262"/>
                  <a:pt x="1612946" y="884840"/>
                  <a:pt x="1599818" y="891403"/>
                </a:cubicBezTo>
                <a:cubicBezTo>
                  <a:pt x="1582612" y="900005"/>
                  <a:pt x="1526781" y="920990"/>
                  <a:pt x="1502119" y="928036"/>
                </a:cubicBezTo>
                <a:cubicBezTo>
                  <a:pt x="1485981" y="932646"/>
                  <a:pt x="1469553" y="936177"/>
                  <a:pt x="1453270" y="940247"/>
                </a:cubicBezTo>
                <a:cubicBezTo>
                  <a:pt x="1323005" y="936177"/>
                  <a:pt x="1192614" y="935070"/>
                  <a:pt x="1062475" y="928036"/>
                </a:cubicBezTo>
                <a:cubicBezTo>
                  <a:pt x="1041748" y="926916"/>
                  <a:pt x="1021888" y="919237"/>
                  <a:pt x="1001413" y="915825"/>
                </a:cubicBezTo>
                <a:cubicBezTo>
                  <a:pt x="973020" y="911093"/>
                  <a:pt x="944422" y="907684"/>
                  <a:pt x="915926" y="903614"/>
                </a:cubicBezTo>
                <a:cubicBezTo>
                  <a:pt x="768933" y="830125"/>
                  <a:pt x="916352" y="894849"/>
                  <a:pt x="769378" y="854770"/>
                </a:cubicBezTo>
                <a:cubicBezTo>
                  <a:pt x="748229" y="849003"/>
                  <a:pt x="729113" y="837280"/>
                  <a:pt x="708316" y="830348"/>
                </a:cubicBezTo>
                <a:cubicBezTo>
                  <a:pt x="692393" y="825041"/>
                  <a:pt x="675183" y="824030"/>
                  <a:pt x="659467" y="818137"/>
                </a:cubicBezTo>
                <a:cubicBezTo>
                  <a:pt x="642421" y="811745"/>
                  <a:pt x="628054" y="798946"/>
                  <a:pt x="610617" y="793715"/>
                </a:cubicBezTo>
                <a:cubicBezTo>
                  <a:pt x="586900" y="786601"/>
                  <a:pt x="561768" y="785574"/>
                  <a:pt x="537343" y="781504"/>
                </a:cubicBezTo>
                <a:cubicBezTo>
                  <a:pt x="521060" y="773363"/>
                  <a:pt x="505765" y="762838"/>
                  <a:pt x="488494" y="757082"/>
                </a:cubicBezTo>
                <a:cubicBezTo>
                  <a:pt x="456648" y="746468"/>
                  <a:pt x="421963" y="745126"/>
                  <a:pt x="390795" y="732660"/>
                </a:cubicBezTo>
                <a:cubicBezTo>
                  <a:pt x="370441" y="724519"/>
                  <a:pt x="349766" y="717140"/>
                  <a:pt x="329733" y="708238"/>
                </a:cubicBezTo>
                <a:cubicBezTo>
                  <a:pt x="313097" y="700845"/>
                  <a:pt x="297930" y="690207"/>
                  <a:pt x="280884" y="683816"/>
                </a:cubicBezTo>
                <a:cubicBezTo>
                  <a:pt x="265168" y="677923"/>
                  <a:pt x="248317" y="675675"/>
                  <a:pt x="232034" y="671605"/>
                </a:cubicBezTo>
                <a:cubicBezTo>
                  <a:pt x="219822" y="663464"/>
                  <a:pt x="208140" y="654464"/>
                  <a:pt x="195397" y="647183"/>
                </a:cubicBezTo>
                <a:cubicBezTo>
                  <a:pt x="179591" y="638152"/>
                  <a:pt x="159421" y="635633"/>
                  <a:pt x="146548" y="622761"/>
                </a:cubicBezTo>
                <a:cubicBezTo>
                  <a:pt x="137446" y="613660"/>
                  <a:pt x="138407" y="598339"/>
                  <a:pt x="134336" y="586128"/>
                </a:cubicBezTo>
                <a:cubicBezTo>
                  <a:pt x="138407" y="549495"/>
                  <a:pt x="137608" y="511987"/>
                  <a:pt x="146548" y="476229"/>
                </a:cubicBezTo>
                <a:cubicBezTo>
                  <a:pt x="150108" y="461991"/>
                  <a:pt x="159927" y="449260"/>
                  <a:pt x="170973" y="439596"/>
                </a:cubicBezTo>
                <a:cubicBezTo>
                  <a:pt x="338512" y="293016"/>
                  <a:pt x="134658" y="500436"/>
                  <a:pt x="354158" y="354119"/>
                </a:cubicBezTo>
                <a:cubicBezTo>
                  <a:pt x="366370" y="345978"/>
                  <a:pt x="377667" y="336260"/>
                  <a:pt x="390795" y="329697"/>
                </a:cubicBezTo>
                <a:cubicBezTo>
                  <a:pt x="416718" y="316737"/>
                  <a:pt x="480529" y="305983"/>
                  <a:pt x="500706" y="305275"/>
                </a:cubicBezTo>
                <a:cubicBezTo>
                  <a:pt x="708228" y="297994"/>
                  <a:pt x="915926" y="297134"/>
                  <a:pt x="1123536" y="293064"/>
                </a:cubicBezTo>
                <a:cubicBezTo>
                  <a:pt x="1221235" y="288994"/>
                  <a:pt x="1319052" y="287148"/>
                  <a:pt x="1416633" y="280853"/>
                </a:cubicBezTo>
                <a:cubicBezTo>
                  <a:pt x="1445358" y="279000"/>
                  <a:pt x="1473334" y="268642"/>
                  <a:pt x="1502119" y="268642"/>
                </a:cubicBezTo>
                <a:cubicBezTo>
                  <a:pt x="1783033" y="268642"/>
                  <a:pt x="2063888" y="276783"/>
                  <a:pt x="2344772" y="280853"/>
                </a:cubicBezTo>
                <a:cubicBezTo>
                  <a:pt x="2373267" y="284923"/>
                  <a:pt x="2402032" y="287419"/>
                  <a:pt x="2430258" y="293064"/>
                </a:cubicBezTo>
                <a:cubicBezTo>
                  <a:pt x="2442881" y="295588"/>
                  <a:pt x="2457792" y="296173"/>
                  <a:pt x="2466895" y="305275"/>
                </a:cubicBezTo>
                <a:cubicBezTo>
                  <a:pt x="2487652" y="326029"/>
                  <a:pt x="2499462" y="354119"/>
                  <a:pt x="2515745" y="378541"/>
                </a:cubicBezTo>
                <a:lnTo>
                  <a:pt x="2540169" y="415174"/>
                </a:lnTo>
                <a:cubicBezTo>
                  <a:pt x="2544240" y="439596"/>
                  <a:pt x="2547010" y="464271"/>
                  <a:pt x="2552382" y="488440"/>
                </a:cubicBezTo>
                <a:cubicBezTo>
                  <a:pt x="2555175" y="501005"/>
                  <a:pt x="2564594" y="512201"/>
                  <a:pt x="2564594" y="525073"/>
                </a:cubicBezTo>
                <a:cubicBezTo>
                  <a:pt x="2564594" y="635047"/>
                  <a:pt x="2559463" y="745024"/>
                  <a:pt x="2552382" y="854770"/>
                </a:cubicBezTo>
                <a:cubicBezTo>
                  <a:pt x="2551301" y="871518"/>
                  <a:pt x="2544780" y="887477"/>
                  <a:pt x="2540169" y="903614"/>
                </a:cubicBezTo>
                <a:cubicBezTo>
                  <a:pt x="2523682" y="961310"/>
                  <a:pt x="2510545" y="984884"/>
                  <a:pt x="2442471" y="1025724"/>
                </a:cubicBezTo>
                <a:cubicBezTo>
                  <a:pt x="2422117" y="1037935"/>
                  <a:pt x="2400855" y="1048746"/>
                  <a:pt x="2381409" y="1062357"/>
                </a:cubicBezTo>
                <a:cubicBezTo>
                  <a:pt x="2322709" y="1103443"/>
                  <a:pt x="2332082" y="1112907"/>
                  <a:pt x="2271498" y="1135623"/>
                </a:cubicBezTo>
                <a:cubicBezTo>
                  <a:pt x="2253377" y="1142418"/>
                  <a:pt x="2176201" y="1157466"/>
                  <a:pt x="2161586" y="1160045"/>
                </a:cubicBezTo>
                <a:cubicBezTo>
                  <a:pt x="1948192" y="1197699"/>
                  <a:pt x="2034136" y="1183558"/>
                  <a:pt x="1758579" y="1196678"/>
                </a:cubicBezTo>
                <a:cubicBezTo>
                  <a:pt x="1461412" y="1192608"/>
                  <a:pt x="1164047" y="1196036"/>
                  <a:pt x="867077" y="1184467"/>
                </a:cubicBezTo>
                <a:cubicBezTo>
                  <a:pt x="848886" y="1183758"/>
                  <a:pt x="835130" y="1166805"/>
                  <a:pt x="818227" y="1160045"/>
                </a:cubicBezTo>
                <a:cubicBezTo>
                  <a:pt x="749108" y="1132401"/>
                  <a:pt x="743759" y="1135424"/>
                  <a:pt x="671679" y="1123412"/>
                </a:cubicBezTo>
                <a:cubicBezTo>
                  <a:pt x="538708" y="1056934"/>
                  <a:pt x="603104" y="1109324"/>
                  <a:pt x="549556" y="1037935"/>
                </a:cubicBezTo>
                <a:cubicBezTo>
                  <a:pt x="533916" y="1017085"/>
                  <a:pt x="516989" y="997232"/>
                  <a:pt x="500706" y="976880"/>
                </a:cubicBezTo>
                <a:cubicBezTo>
                  <a:pt x="504777" y="911755"/>
                  <a:pt x="506087" y="846398"/>
                  <a:pt x="512919" y="781504"/>
                </a:cubicBezTo>
                <a:cubicBezTo>
                  <a:pt x="514267" y="768703"/>
                  <a:pt x="517991" y="755580"/>
                  <a:pt x="525131" y="744871"/>
                </a:cubicBezTo>
                <a:cubicBezTo>
                  <a:pt x="598048" y="635508"/>
                  <a:pt x="558605" y="700698"/>
                  <a:pt x="622830" y="647183"/>
                </a:cubicBezTo>
                <a:cubicBezTo>
                  <a:pt x="653900" y="621294"/>
                  <a:pt x="658648" y="602179"/>
                  <a:pt x="696104" y="586128"/>
                </a:cubicBezTo>
                <a:cubicBezTo>
                  <a:pt x="792937" y="544633"/>
                  <a:pt x="694474" y="611455"/>
                  <a:pt x="806015" y="549495"/>
                </a:cubicBezTo>
                <a:cubicBezTo>
                  <a:pt x="900501" y="497009"/>
                  <a:pt x="808868" y="526374"/>
                  <a:pt x="903714" y="488440"/>
                </a:cubicBezTo>
                <a:cubicBezTo>
                  <a:pt x="927619" y="478879"/>
                  <a:pt x="952563" y="472159"/>
                  <a:pt x="976988" y="464018"/>
                </a:cubicBezTo>
                <a:cubicBezTo>
                  <a:pt x="989200" y="459948"/>
                  <a:pt x="1001002" y="454331"/>
                  <a:pt x="1013625" y="451807"/>
                </a:cubicBezTo>
                <a:cubicBezTo>
                  <a:pt x="1036752" y="447182"/>
                  <a:pt x="1128431" y="428166"/>
                  <a:pt x="1147961" y="427385"/>
                </a:cubicBezTo>
                <a:cubicBezTo>
                  <a:pt x="1326979" y="420225"/>
                  <a:pt x="1506179" y="418721"/>
                  <a:pt x="1685305" y="415174"/>
                </a:cubicBezTo>
                <a:lnTo>
                  <a:pt x="2381409" y="402963"/>
                </a:lnTo>
                <a:lnTo>
                  <a:pt x="3175212" y="402963"/>
                </a:lnTo>
              </a:path>
            </a:pathLst>
          </a:custGeom>
          <a:noFill/>
          <a:ln w="57150" cmpd="sng">
            <a:solidFill>
              <a:srgbClr val="465F7F"/>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Tree>
    <p:extLst>
      <p:ext uri="{BB962C8B-B14F-4D97-AF65-F5344CB8AC3E}">
        <p14:creationId xmlns:p14="http://schemas.microsoft.com/office/powerpoint/2010/main" val="1053923691"/>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4" name="Rectangle 11"/>
          <p:cNvSpPr txBox="1">
            <a:spLocks noChangeArrowheads="1"/>
          </p:cNvSpPr>
          <p:nvPr/>
        </p:nvSpPr>
        <p:spPr bwMode="auto">
          <a:xfrm>
            <a:off x="444500" y="1123950"/>
            <a:ext cx="8299450" cy="1157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r>
              <a:rPr lang="fr-CH" altLang="x-none" kern="0" dirty="0"/>
              <a:t>Modèle cascade</a:t>
            </a:r>
          </a:p>
          <a:p>
            <a:pPr lvl="1"/>
            <a:r>
              <a:rPr lang="fr-CH" altLang="x-none" kern="0" dirty="0"/>
              <a:t>Objectif connu</a:t>
            </a:r>
          </a:p>
          <a:p>
            <a:pPr lvl="1"/>
            <a:r>
              <a:rPr lang="fr-CH" altLang="x-none" kern="0" dirty="0"/>
              <a:t>Solution connue</a:t>
            </a:r>
          </a:p>
          <a:p>
            <a:pPr>
              <a:buFontTx/>
              <a:buNone/>
            </a:pPr>
            <a:endParaRPr lang="fr-CH" altLang="x-none" kern="0" dirty="0"/>
          </a:p>
        </p:txBody>
      </p:sp>
      <p:grpSp>
        <p:nvGrpSpPr>
          <p:cNvPr id="5" name="Group 15"/>
          <p:cNvGrpSpPr>
            <a:grpSpLocks/>
          </p:cNvGrpSpPr>
          <p:nvPr/>
        </p:nvGrpSpPr>
        <p:grpSpPr bwMode="auto">
          <a:xfrm>
            <a:off x="1309688" y="3206750"/>
            <a:ext cx="1581150" cy="482600"/>
            <a:chOff x="3999" y="823"/>
            <a:chExt cx="996" cy="304"/>
          </a:xfrm>
          <a:noFill/>
        </p:grpSpPr>
        <p:sp>
          <p:nvSpPr>
            <p:cNvPr id="6" name="Rectangle 14"/>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7" name="Text Box 13"/>
            <p:cNvSpPr txBox="1">
              <a:spLocks noChangeArrowheads="1"/>
            </p:cNvSpPr>
            <p:nvPr/>
          </p:nvSpPr>
          <p:spPr bwMode="auto">
            <a:xfrm>
              <a:off x="4051"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grpSp>
        <p:nvGrpSpPr>
          <p:cNvPr id="8" name="Group 16"/>
          <p:cNvGrpSpPr>
            <a:grpSpLocks/>
          </p:cNvGrpSpPr>
          <p:nvPr/>
        </p:nvGrpSpPr>
        <p:grpSpPr bwMode="auto">
          <a:xfrm>
            <a:off x="2570163" y="3911600"/>
            <a:ext cx="1620837" cy="482600"/>
            <a:chOff x="3999" y="823"/>
            <a:chExt cx="1021" cy="304"/>
          </a:xfrm>
          <a:noFill/>
        </p:grpSpPr>
        <p:sp>
          <p:nvSpPr>
            <p:cNvPr id="9"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0" name="Text Box 18"/>
            <p:cNvSpPr txBox="1">
              <a:spLocks noChangeArrowheads="1"/>
            </p:cNvSpPr>
            <p:nvPr/>
          </p:nvSpPr>
          <p:spPr bwMode="auto">
            <a:xfrm>
              <a:off x="4089" y="837"/>
              <a:ext cx="931" cy="250"/>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Planification</a:t>
              </a:r>
              <a:endParaRPr lang="fr-FR" sz="2000">
                <a:solidFill>
                  <a:srgbClr val="000000"/>
                </a:solidFill>
                <a:latin typeface="Times New Roman" charset="0"/>
              </a:endParaRPr>
            </a:p>
          </p:txBody>
        </p:sp>
      </p:grpSp>
      <p:grpSp>
        <p:nvGrpSpPr>
          <p:cNvPr id="11" name="Group 19"/>
          <p:cNvGrpSpPr>
            <a:grpSpLocks/>
          </p:cNvGrpSpPr>
          <p:nvPr/>
        </p:nvGrpSpPr>
        <p:grpSpPr bwMode="auto">
          <a:xfrm>
            <a:off x="3870325" y="4592638"/>
            <a:ext cx="1581150" cy="482600"/>
            <a:chOff x="3999" y="823"/>
            <a:chExt cx="996" cy="304"/>
          </a:xfrm>
          <a:noFill/>
        </p:grpSpPr>
        <p:sp>
          <p:nvSpPr>
            <p:cNvPr id="12" name="Rectangle 20"/>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3" name="Text Box 21"/>
            <p:cNvSpPr txBox="1">
              <a:spLocks noChangeArrowheads="1"/>
            </p:cNvSpPr>
            <p:nvPr/>
          </p:nvSpPr>
          <p:spPr bwMode="auto">
            <a:xfrm>
              <a:off x="4089" y="837"/>
              <a:ext cx="834" cy="250"/>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Réalisation</a:t>
              </a:r>
              <a:endParaRPr lang="fr-FR" altLang="x-none" sz="2000">
                <a:solidFill>
                  <a:srgbClr val="000000"/>
                </a:solidFill>
              </a:endParaRPr>
            </a:p>
          </p:txBody>
        </p:sp>
      </p:grpSp>
      <p:grpSp>
        <p:nvGrpSpPr>
          <p:cNvPr id="14" name="Group 22"/>
          <p:cNvGrpSpPr>
            <a:grpSpLocks/>
          </p:cNvGrpSpPr>
          <p:nvPr/>
        </p:nvGrpSpPr>
        <p:grpSpPr bwMode="auto">
          <a:xfrm>
            <a:off x="5157790" y="5408613"/>
            <a:ext cx="1581150" cy="482600"/>
            <a:chOff x="3999" y="823"/>
            <a:chExt cx="996" cy="304"/>
          </a:xfrm>
          <a:noFill/>
        </p:grpSpPr>
        <p:sp>
          <p:nvSpPr>
            <p:cNvPr id="15" name="Rectangle 23"/>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16" name="Text Box 24"/>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17" name="AutoShape 30"/>
          <p:cNvCxnSpPr>
            <a:cxnSpLocks noChangeShapeType="1"/>
          </p:cNvCxnSpPr>
          <p:nvPr/>
        </p:nvCxnSpPr>
        <p:spPr bwMode="auto">
          <a:xfrm>
            <a:off x="2890838" y="3448050"/>
            <a:ext cx="561975" cy="48577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8" name="AutoShape 31"/>
          <p:cNvCxnSpPr>
            <a:cxnSpLocks noChangeShapeType="1"/>
          </p:cNvCxnSpPr>
          <p:nvPr/>
        </p:nvCxnSpPr>
        <p:spPr bwMode="auto">
          <a:xfrm>
            <a:off x="5451475" y="4833938"/>
            <a:ext cx="582613" cy="59690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32"/>
          <p:cNvCxnSpPr>
            <a:cxnSpLocks noChangeShapeType="1"/>
          </p:cNvCxnSpPr>
          <p:nvPr/>
        </p:nvCxnSpPr>
        <p:spPr bwMode="auto">
          <a:xfrm rot="16200000" flipV="1">
            <a:off x="3670300" y="4084638"/>
            <a:ext cx="681038" cy="1300162"/>
          </a:xfrm>
          <a:prstGeom prst="bentConnector3">
            <a:avLst>
              <a:gd name="adj1" fmla="val -3356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0" name="AutoShape 33"/>
          <p:cNvCxnSpPr>
            <a:cxnSpLocks noChangeShapeType="1"/>
          </p:cNvCxnSpPr>
          <p:nvPr/>
        </p:nvCxnSpPr>
        <p:spPr bwMode="auto">
          <a:xfrm>
            <a:off x="4191000" y="4132263"/>
            <a:ext cx="484188" cy="48260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7299092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4" name="Rectangle 11"/>
          <p:cNvSpPr txBox="1">
            <a:spLocks noChangeArrowheads="1"/>
          </p:cNvSpPr>
          <p:nvPr/>
        </p:nvSpPr>
        <p:spPr bwMode="auto">
          <a:xfrm>
            <a:off x="444500" y="1009648"/>
            <a:ext cx="8299450" cy="1157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r>
              <a:rPr lang="fr-CH" altLang="x-none" kern="0" dirty="0"/>
              <a:t>Modèle itératif "standard"</a:t>
            </a:r>
          </a:p>
          <a:p>
            <a:pPr lvl="1"/>
            <a:r>
              <a:rPr lang="fr-CH" altLang="x-none" kern="0" dirty="0"/>
              <a:t>Objectif partiellement connu</a:t>
            </a:r>
          </a:p>
          <a:p>
            <a:pPr lvl="1"/>
            <a:r>
              <a:rPr lang="fr-CH" altLang="x-none" kern="0" dirty="0"/>
              <a:t>Solution inconnue</a:t>
            </a:r>
          </a:p>
          <a:p>
            <a:pPr>
              <a:buFontTx/>
              <a:buNone/>
            </a:pPr>
            <a:endParaRPr lang="fr-CH" altLang="x-none" kern="0" dirty="0"/>
          </a:p>
        </p:txBody>
      </p:sp>
      <p:grpSp>
        <p:nvGrpSpPr>
          <p:cNvPr id="21" name="Group 7"/>
          <p:cNvGrpSpPr>
            <a:grpSpLocks/>
          </p:cNvGrpSpPr>
          <p:nvPr/>
        </p:nvGrpSpPr>
        <p:grpSpPr bwMode="auto">
          <a:xfrm>
            <a:off x="1435089" y="2599527"/>
            <a:ext cx="1581150" cy="482600"/>
            <a:chOff x="3999" y="823"/>
            <a:chExt cx="996" cy="304"/>
          </a:xfrm>
          <a:noFill/>
        </p:grpSpPr>
        <p:sp>
          <p:nvSpPr>
            <p:cNvPr id="22" name="Rectangle 8"/>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3" name="Text Box 9"/>
            <p:cNvSpPr txBox="1">
              <a:spLocks noChangeArrowheads="1"/>
            </p:cNvSpPr>
            <p:nvPr/>
          </p:nvSpPr>
          <p:spPr bwMode="auto">
            <a:xfrm>
              <a:off x="4052"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sp>
        <p:nvSpPr>
          <p:cNvPr id="27" name="Rectangle 14"/>
          <p:cNvSpPr>
            <a:spLocks noChangeArrowheads="1"/>
          </p:cNvSpPr>
          <p:nvPr/>
        </p:nvSpPr>
        <p:spPr bwMode="auto">
          <a:xfrm>
            <a:off x="6115039" y="39973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8" name="Text Box 15"/>
          <p:cNvSpPr txBox="1">
            <a:spLocks noChangeArrowheads="1"/>
          </p:cNvSpPr>
          <p:nvPr/>
        </p:nvSpPr>
        <p:spPr bwMode="auto">
          <a:xfrm>
            <a:off x="6220977" y="4033832"/>
            <a:ext cx="1401025"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dirty="0">
                <a:solidFill>
                  <a:srgbClr val="000000"/>
                </a:solidFill>
              </a:rPr>
              <a:t>Réalisation </a:t>
            </a:r>
            <a:br>
              <a:rPr lang="fr-CH" altLang="x-none" sz="2000" dirty="0">
                <a:solidFill>
                  <a:srgbClr val="000000"/>
                </a:solidFill>
              </a:rPr>
            </a:br>
            <a:r>
              <a:rPr lang="fr-CH" altLang="x-none" sz="2000" dirty="0">
                <a:solidFill>
                  <a:srgbClr val="000000"/>
                </a:solidFill>
              </a:rPr>
              <a:t>itération</a:t>
            </a:r>
            <a:endParaRPr lang="fr-FR" altLang="x-none" sz="2000" dirty="0">
              <a:solidFill>
                <a:srgbClr val="000000"/>
              </a:solidFill>
            </a:endParaRPr>
          </a:p>
        </p:txBody>
      </p:sp>
      <p:grpSp>
        <p:nvGrpSpPr>
          <p:cNvPr id="29" name="Group 16"/>
          <p:cNvGrpSpPr>
            <a:grpSpLocks/>
          </p:cNvGrpSpPr>
          <p:nvPr/>
        </p:nvGrpSpPr>
        <p:grpSpPr bwMode="auto">
          <a:xfrm>
            <a:off x="6473812" y="5827707"/>
            <a:ext cx="1581150" cy="482600"/>
            <a:chOff x="3999" y="823"/>
            <a:chExt cx="996" cy="304"/>
          </a:xfrm>
          <a:noFill/>
        </p:grpSpPr>
        <p:sp>
          <p:nvSpPr>
            <p:cNvPr id="30"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1" name="Text Box 18"/>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32" name="AutoShape 21"/>
          <p:cNvCxnSpPr>
            <a:cxnSpLocks noChangeShapeType="1"/>
          </p:cNvCxnSpPr>
          <p:nvPr/>
        </p:nvCxnSpPr>
        <p:spPr bwMode="auto">
          <a:xfrm rot="10800000">
            <a:off x="3301989" y="4805357"/>
            <a:ext cx="898525" cy="2524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22"/>
          <p:cNvCxnSpPr>
            <a:cxnSpLocks noChangeShapeType="1"/>
            <a:stCxn id="22" idx="3"/>
            <a:endCxn id="36" idx="0"/>
          </p:cNvCxnSpPr>
          <p:nvPr/>
        </p:nvCxnSpPr>
        <p:spPr bwMode="auto">
          <a:xfrm>
            <a:off x="3016239" y="2840827"/>
            <a:ext cx="2112169" cy="444934"/>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24"/>
          <p:cNvGrpSpPr>
            <a:grpSpLocks/>
          </p:cNvGrpSpPr>
          <p:nvPr/>
        </p:nvGrpSpPr>
        <p:grpSpPr bwMode="auto">
          <a:xfrm>
            <a:off x="4243377" y="3262307"/>
            <a:ext cx="1655762" cy="757237"/>
            <a:chOff x="1027" y="2160"/>
            <a:chExt cx="1043" cy="452"/>
          </a:xfrm>
          <a:noFill/>
        </p:grpSpPr>
        <p:sp>
          <p:nvSpPr>
            <p:cNvPr id="35" name="Rectangle 25"/>
            <p:cNvSpPr>
              <a:spLocks noChangeArrowheads="1"/>
            </p:cNvSpPr>
            <p:nvPr/>
          </p:nvSpPr>
          <p:spPr bwMode="auto">
            <a:xfrm>
              <a:off x="1027" y="2160"/>
              <a:ext cx="1021" cy="452"/>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6" name="Text Box 26"/>
            <p:cNvSpPr txBox="1">
              <a:spLocks noChangeArrowheads="1"/>
            </p:cNvSpPr>
            <p:nvPr/>
          </p:nvSpPr>
          <p:spPr bwMode="auto">
            <a:xfrm>
              <a:off x="1099" y="2174"/>
              <a:ext cx="971" cy="419"/>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Planification </a:t>
              </a:r>
              <a:br>
                <a:rPr lang="fr-CH" sz="2000" dirty="0">
                  <a:solidFill>
                    <a:srgbClr val="000000"/>
                  </a:solidFill>
                  <a:latin typeface="Times New Roman" charset="0"/>
                </a:rPr>
              </a:br>
              <a:r>
                <a:rPr lang="fr-CH" sz="2000" dirty="0">
                  <a:solidFill>
                    <a:srgbClr val="000000"/>
                  </a:solidFill>
                  <a:latin typeface="Times New Roman" charset="0"/>
                </a:rPr>
                <a:t>itération</a:t>
              </a:r>
              <a:endParaRPr lang="fr-FR" sz="2000" dirty="0">
                <a:solidFill>
                  <a:srgbClr val="000000"/>
                </a:solidFill>
                <a:latin typeface="Times New Roman" charset="0"/>
              </a:endParaRPr>
            </a:p>
          </p:txBody>
        </p:sp>
      </p:grpSp>
      <p:sp>
        <p:nvSpPr>
          <p:cNvPr id="37" name="Rectangle 28"/>
          <p:cNvSpPr>
            <a:spLocks noChangeArrowheads="1"/>
          </p:cNvSpPr>
          <p:nvPr/>
        </p:nvSpPr>
        <p:spPr bwMode="auto">
          <a:xfrm>
            <a:off x="4254489" y="46704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8" name="Text Box 29"/>
          <p:cNvSpPr txBox="1">
            <a:spLocks noChangeArrowheads="1"/>
          </p:cNvSpPr>
          <p:nvPr/>
        </p:nvSpPr>
        <p:spPr bwMode="auto">
          <a:xfrm>
            <a:off x="4200514" y="4706932"/>
            <a:ext cx="172878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Tests</a:t>
            </a:r>
            <a:br>
              <a:rPr lang="fr-CH" sz="2000">
                <a:solidFill>
                  <a:srgbClr val="000000"/>
                </a:solidFill>
                <a:latin typeface="Times New Roman" charset="0"/>
              </a:rPr>
            </a:br>
            <a:r>
              <a:rPr lang="fr-CH" sz="2000">
                <a:solidFill>
                  <a:srgbClr val="000000"/>
                </a:solidFill>
                <a:latin typeface="Times New Roman" charset="0"/>
              </a:rPr>
              <a:t>feedback client</a:t>
            </a:r>
            <a:endParaRPr lang="fr-FR" sz="2000">
              <a:solidFill>
                <a:srgbClr val="000000"/>
              </a:solidFill>
              <a:latin typeface="Times New Roman" charset="0"/>
            </a:endParaRPr>
          </a:p>
        </p:txBody>
      </p:sp>
      <p:grpSp>
        <p:nvGrpSpPr>
          <p:cNvPr id="39" name="Group 30"/>
          <p:cNvGrpSpPr>
            <a:grpSpLocks/>
          </p:cNvGrpSpPr>
          <p:nvPr/>
        </p:nvGrpSpPr>
        <p:grpSpPr bwMode="auto">
          <a:xfrm>
            <a:off x="2511414" y="3997319"/>
            <a:ext cx="1581150" cy="808038"/>
            <a:chOff x="3999" y="823"/>
            <a:chExt cx="996" cy="304"/>
          </a:xfrm>
          <a:noFill/>
        </p:grpSpPr>
        <p:sp>
          <p:nvSpPr>
            <p:cNvPr id="40" name="Rectangle 31"/>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41" name="Text Box 32"/>
            <p:cNvSpPr txBox="1">
              <a:spLocks noChangeArrowheads="1"/>
            </p:cNvSpPr>
            <p:nvPr/>
          </p:nvSpPr>
          <p:spPr bwMode="auto">
            <a:xfrm>
              <a:off x="4101" y="837"/>
              <a:ext cx="816" cy="264"/>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Intégration</a:t>
              </a:r>
              <a:br>
                <a:rPr lang="fr-CH" altLang="x-none" sz="2000">
                  <a:solidFill>
                    <a:srgbClr val="000000"/>
                  </a:solidFill>
                </a:rPr>
              </a:br>
              <a:r>
                <a:rPr lang="fr-CH" altLang="x-none" sz="2000">
                  <a:solidFill>
                    <a:srgbClr val="000000"/>
                  </a:solidFill>
                </a:rPr>
                <a:t>feedback</a:t>
              </a:r>
              <a:endParaRPr lang="fr-FR" altLang="x-none" sz="2000">
                <a:solidFill>
                  <a:srgbClr val="000000"/>
                </a:solidFill>
              </a:endParaRPr>
            </a:p>
          </p:txBody>
        </p:sp>
      </p:grpSp>
      <p:cxnSp>
        <p:nvCxnSpPr>
          <p:cNvPr id="42" name="AutoShape 33"/>
          <p:cNvCxnSpPr>
            <a:cxnSpLocks noChangeShapeType="1"/>
          </p:cNvCxnSpPr>
          <p:nvPr/>
        </p:nvCxnSpPr>
        <p:spPr bwMode="auto">
          <a:xfrm rot="16200000">
            <a:off x="3586151" y="3376607"/>
            <a:ext cx="392113" cy="922338"/>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AutoShape 34"/>
          <p:cNvCxnSpPr>
            <a:cxnSpLocks noChangeShapeType="1"/>
          </p:cNvCxnSpPr>
          <p:nvPr/>
        </p:nvCxnSpPr>
        <p:spPr bwMode="auto">
          <a:xfrm>
            <a:off x="5899139" y="3636737"/>
            <a:ext cx="1022351" cy="39709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35"/>
          <p:cNvCxnSpPr>
            <a:cxnSpLocks noChangeShapeType="1"/>
          </p:cNvCxnSpPr>
          <p:nvPr/>
        </p:nvCxnSpPr>
        <p:spPr bwMode="auto">
          <a:xfrm rot="5400000">
            <a:off x="6291251" y="4457695"/>
            <a:ext cx="252413" cy="9763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5" name="AutoShape 36"/>
          <p:cNvCxnSpPr>
            <a:cxnSpLocks noChangeShapeType="1"/>
          </p:cNvCxnSpPr>
          <p:nvPr/>
        </p:nvCxnSpPr>
        <p:spPr bwMode="auto">
          <a:xfrm rot="16200000" flipH="1">
            <a:off x="5464164" y="5059357"/>
            <a:ext cx="590550" cy="142875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120373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Du cascade à l'Agile</a:t>
            </a:r>
          </a:p>
        </p:txBody>
      </p:sp>
      <p:sp>
        <p:nvSpPr>
          <p:cNvPr id="4" name="Rectangle 11"/>
          <p:cNvSpPr txBox="1">
            <a:spLocks noChangeArrowheads="1"/>
          </p:cNvSpPr>
          <p:nvPr/>
        </p:nvSpPr>
        <p:spPr bwMode="auto">
          <a:xfrm>
            <a:off x="444500" y="1009648"/>
            <a:ext cx="8299450" cy="11572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r>
              <a:rPr lang="fr-CH" altLang="x-none" kern="0" dirty="0"/>
              <a:t>Modèle itératif "extrême"</a:t>
            </a:r>
          </a:p>
          <a:p>
            <a:pPr lvl="1"/>
            <a:r>
              <a:rPr lang="fr-CH" altLang="x-none" kern="0" dirty="0"/>
              <a:t>Objectif peu/pas connu</a:t>
            </a:r>
          </a:p>
          <a:p>
            <a:pPr lvl="1"/>
            <a:r>
              <a:rPr lang="fr-CH" altLang="x-none" kern="0" dirty="0"/>
              <a:t>Solution inconnue</a:t>
            </a:r>
          </a:p>
          <a:p>
            <a:pPr>
              <a:buFontTx/>
              <a:buNone/>
            </a:pPr>
            <a:endParaRPr lang="fr-CH" altLang="x-none" kern="0" dirty="0"/>
          </a:p>
        </p:txBody>
      </p:sp>
      <p:grpSp>
        <p:nvGrpSpPr>
          <p:cNvPr id="21" name="Group 7"/>
          <p:cNvGrpSpPr>
            <a:grpSpLocks/>
          </p:cNvGrpSpPr>
          <p:nvPr/>
        </p:nvGrpSpPr>
        <p:grpSpPr bwMode="auto">
          <a:xfrm>
            <a:off x="1435089" y="2599527"/>
            <a:ext cx="1581150" cy="482600"/>
            <a:chOff x="3999" y="823"/>
            <a:chExt cx="996" cy="304"/>
          </a:xfrm>
          <a:noFill/>
        </p:grpSpPr>
        <p:sp>
          <p:nvSpPr>
            <p:cNvPr id="22" name="Rectangle 8"/>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3" name="Text Box 9"/>
            <p:cNvSpPr txBox="1">
              <a:spLocks noChangeArrowheads="1"/>
            </p:cNvSpPr>
            <p:nvPr/>
          </p:nvSpPr>
          <p:spPr bwMode="auto">
            <a:xfrm>
              <a:off x="4052" y="837"/>
              <a:ext cx="929"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Avant-projet</a:t>
              </a:r>
              <a:endParaRPr lang="fr-FR" sz="2000" dirty="0">
                <a:solidFill>
                  <a:srgbClr val="000000"/>
                </a:solidFill>
                <a:latin typeface="Times New Roman" charset="0"/>
              </a:endParaRPr>
            </a:p>
          </p:txBody>
        </p:sp>
      </p:grpSp>
      <p:sp>
        <p:nvSpPr>
          <p:cNvPr id="27" name="Rectangle 14"/>
          <p:cNvSpPr>
            <a:spLocks noChangeArrowheads="1"/>
          </p:cNvSpPr>
          <p:nvPr/>
        </p:nvSpPr>
        <p:spPr bwMode="auto">
          <a:xfrm>
            <a:off x="6115039" y="39973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28" name="Text Box 15"/>
          <p:cNvSpPr txBox="1">
            <a:spLocks noChangeArrowheads="1"/>
          </p:cNvSpPr>
          <p:nvPr/>
        </p:nvSpPr>
        <p:spPr bwMode="auto">
          <a:xfrm>
            <a:off x="6220977" y="4033832"/>
            <a:ext cx="1401025"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dirty="0">
                <a:solidFill>
                  <a:srgbClr val="000000"/>
                </a:solidFill>
              </a:rPr>
              <a:t>Réalisation </a:t>
            </a:r>
            <a:br>
              <a:rPr lang="fr-CH" altLang="x-none" sz="2000" dirty="0">
                <a:solidFill>
                  <a:srgbClr val="000000"/>
                </a:solidFill>
              </a:rPr>
            </a:br>
            <a:r>
              <a:rPr lang="fr-CH" altLang="x-none" sz="2000" dirty="0">
                <a:solidFill>
                  <a:srgbClr val="000000"/>
                </a:solidFill>
              </a:rPr>
              <a:t>itération</a:t>
            </a:r>
            <a:endParaRPr lang="fr-FR" altLang="x-none" sz="2000" dirty="0">
              <a:solidFill>
                <a:srgbClr val="000000"/>
              </a:solidFill>
            </a:endParaRPr>
          </a:p>
        </p:txBody>
      </p:sp>
      <p:grpSp>
        <p:nvGrpSpPr>
          <p:cNvPr id="29" name="Group 16"/>
          <p:cNvGrpSpPr>
            <a:grpSpLocks/>
          </p:cNvGrpSpPr>
          <p:nvPr/>
        </p:nvGrpSpPr>
        <p:grpSpPr bwMode="auto">
          <a:xfrm>
            <a:off x="6473812" y="5827707"/>
            <a:ext cx="1581150" cy="482600"/>
            <a:chOff x="3999" y="823"/>
            <a:chExt cx="996" cy="304"/>
          </a:xfrm>
          <a:noFill/>
        </p:grpSpPr>
        <p:sp>
          <p:nvSpPr>
            <p:cNvPr id="30" name="Rectangle 17"/>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1" name="Text Box 18"/>
            <p:cNvSpPr txBox="1">
              <a:spLocks noChangeArrowheads="1"/>
            </p:cNvSpPr>
            <p:nvPr/>
          </p:nvSpPr>
          <p:spPr bwMode="auto">
            <a:xfrm>
              <a:off x="4250" y="837"/>
              <a:ext cx="601" cy="252"/>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Clôture</a:t>
              </a:r>
              <a:endParaRPr lang="fr-FR" sz="2000" dirty="0">
                <a:solidFill>
                  <a:srgbClr val="000000"/>
                </a:solidFill>
                <a:latin typeface="Times New Roman" charset="0"/>
              </a:endParaRPr>
            </a:p>
          </p:txBody>
        </p:sp>
      </p:grpSp>
      <p:cxnSp>
        <p:nvCxnSpPr>
          <p:cNvPr id="32" name="AutoShape 21"/>
          <p:cNvCxnSpPr>
            <a:cxnSpLocks noChangeShapeType="1"/>
          </p:cNvCxnSpPr>
          <p:nvPr/>
        </p:nvCxnSpPr>
        <p:spPr bwMode="auto">
          <a:xfrm rot="10800000">
            <a:off x="3301989" y="4805357"/>
            <a:ext cx="898525" cy="2524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AutoShape 22"/>
          <p:cNvCxnSpPr>
            <a:cxnSpLocks noChangeShapeType="1"/>
            <a:stCxn id="22" idx="3"/>
            <a:endCxn id="36" idx="0"/>
          </p:cNvCxnSpPr>
          <p:nvPr/>
        </p:nvCxnSpPr>
        <p:spPr bwMode="auto">
          <a:xfrm>
            <a:off x="3016239" y="2840827"/>
            <a:ext cx="2112169" cy="444934"/>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24"/>
          <p:cNvGrpSpPr>
            <a:grpSpLocks/>
          </p:cNvGrpSpPr>
          <p:nvPr/>
        </p:nvGrpSpPr>
        <p:grpSpPr bwMode="auto">
          <a:xfrm>
            <a:off x="4243377" y="3262307"/>
            <a:ext cx="1655762" cy="757237"/>
            <a:chOff x="1027" y="2160"/>
            <a:chExt cx="1043" cy="452"/>
          </a:xfrm>
          <a:noFill/>
        </p:grpSpPr>
        <p:sp>
          <p:nvSpPr>
            <p:cNvPr id="35" name="Rectangle 25"/>
            <p:cNvSpPr>
              <a:spLocks noChangeArrowheads="1"/>
            </p:cNvSpPr>
            <p:nvPr/>
          </p:nvSpPr>
          <p:spPr bwMode="auto">
            <a:xfrm>
              <a:off x="1027" y="2160"/>
              <a:ext cx="1021" cy="452"/>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6" name="Text Box 26"/>
            <p:cNvSpPr txBox="1">
              <a:spLocks noChangeArrowheads="1"/>
            </p:cNvSpPr>
            <p:nvPr/>
          </p:nvSpPr>
          <p:spPr bwMode="auto">
            <a:xfrm>
              <a:off x="1099" y="2174"/>
              <a:ext cx="971" cy="419"/>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dirty="0">
                  <a:solidFill>
                    <a:srgbClr val="000000"/>
                  </a:solidFill>
                  <a:latin typeface="Times New Roman" charset="0"/>
                </a:rPr>
                <a:t>Planification </a:t>
              </a:r>
              <a:br>
                <a:rPr lang="fr-CH" sz="2000" dirty="0">
                  <a:solidFill>
                    <a:srgbClr val="000000"/>
                  </a:solidFill>
                  <a:latin typeface="Times New Roman" charset="0"/>
                </a:rPr>
              </a:br>
              <a:r>
                <a:rPr lang="fr-CH" sz="2000" dirty="0">
                  <a:solidFill>
                    <a:srgbClr val="000000"/>
                  </a:solidFill>
                  <a:latin typeface="Times New Roman" charset="0"/>
                </a:rPr>
                <a:t>itération</a:t>
              </a:r>
              <a:endParaRPr lang="fr-FR" sz="2000" dirty="0">
                <a:solidFill>
                  <a:srgbClr val="000000"/>
                </a:solidFill>
                <a:latin typeface="Times New Roman" charset="0"/>
              </a:endParaRPr>
            </a:p>
          </p:txBody>
        </p:sp>
      </p:grpSp>
      <p:sp>
        <p:nvSpPr>
          <p:cNvPr id="37" name="Rectangle 28"/>
          <p:cNvSpPr>
            <a:spLocks noChangeArrowheads="1"/>
          </p:cNvSpPr>
          <p:nvPr/>
        </p:nvSpPr>
        <p:spPr bwMode="auto">
          <a:xfrm>
            <a:off x="4254489" y="4670419"/>
            <a:ext cx="1581150" cy="808038"/>
          </a:xfrm>
          <a:prstGeom prst="rect">
            <a:avLst/>
          </a:prstGeom>
          <a:no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38" name="Text Box 29"/>
          <p:cNvSpPr txBox="1">
            <a:spLocks noChangeArrowheads="1"/>
          </p:cNvSpPr>
          <p:nvPr/>
        </p:nvSpPr>
        <p:spPr bwMode="auto">
          <a:xfrm>
            <a:off x="4200514" y="4706932"/>
            <a:ext cx="172878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spcBef>
                <a:spcPct val="0"/>
              </a:spcBef>
              <a:defRPr>
                <a:solidFill>
                  <a:schemeClr val="tx1"/>
                </a:solidFill>
                <a:latin typeface="Arial" charset="0"/>
                <a:ea typeface="ＭＳ Ｐゴシック" charset="0"/>
              </a:defRPr>
            </a:lvl1pPr>
            <a:lvl2pPr marL="714375">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20000"/>
              </a:spcBef>
              <a:buFontTx/>
              <a:buNone/>
              <a:defRPr/>
            </a:pPr>
            <a:r>
              <a:rPr lang="fr-CH" sz="2000">
                <a:solidFill>
                  <a:srgbClr val="000000"/>
                </a:solidFill>
                <a:latin typeface="Times New Roman" charset="0"/>
              </a:rPr>
              <a:t>Tests</a:t>
            </a:r>
            <a:br>
              <a:rPr lang="fr-CH" sz="2000">
                <a:solidFill>
                  <a:srgbClr val="000000"/>
                </a:solidFill>
                <a:latin typeface="Times New Roman" charset="0"/>
              </a:rPr>
            </a:br>
            <a:r>
              <a:rPr lang="fr-CH" sz="2000">
                <a:solidFill>
                  <a:srgbClr val="000000"/>
                </a:solidFill>
                <a:latin typeface="Times New Roman" charset="0"/>
              </a:rPr>
              <a:t>feedback client</a:t>
            </a:r>
            <a:endParaRPr lang="fr-FR" sz="2000">
              <a:solidFill>
                <a:srgbClr val="000000"/>
              </a:solidFill>
              <a:latin typeface="Times New Roman" charset="0"/>
            </a:endParaRPr>
          </a:p>
        </p:txBody>
      </p:sp>
      <p:grpSp>
        <p:nvGrpSpPr>
          <p:cNvPr id="39" name="Group 30"/>
          <p:cNvGrpSpPr>
            <a:grpSpLocks/>
          </p:cNvGrpSpPr>
          <p:nvPr/>
        </p:nvGrpSpPr>
        <p:grpSpPr bwMode="auto">
          <a:xfrm>
            <a:off x="2511414" y="3997319"/>
            <a:ext cx="1581150" cy="808038"/>
            <a:chOff x="3999" y="823"/>
            <a:chExt cx="996" cy="304"/>
          </a:xfrm>
          <a:noFill/>
        </p:grpSpPr>
        <p:sp>
          <p:nvSpPr>
            <p:cNvPr id="40" name="Rectangle 31"/>
            <p:cNvSpPr>
              <a:spLocks noChangeArrowheads="1"/>
            </p:cNvSpPr>
            <p:nvPr/>
          </p:nvSpPr>
          <p:spPr bwMode="auto">
            <a:xfrm>
              <a:off x="3999" y="823"/>
              <a:ext cx="996" cy="304"/>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defRPr/>
              </a:pPr>
              <a:endParaRPr lang="fr-FR">
                <a:ea typeface="ＭＳ Ｐゴシック" charset="0"/>
              </a:endParaRPr>
            </a:p>
          </p:txBody>
        </p:sp>
        <p:sp>
          <p:nvSpPr>
            <p:cNvPr id="41" name="Text Box 32"/>
            <p:cNvSpPr txBox="1">
              <a:spLocks noChangeArrowheads="1"/>
            </p:cNvSpPr>
            <p:nvPr/>
          </p:nvSpPr>
          <p:spPr bwMode="auto">
            <a:xfrm>
              <a:off x="4101" y="837"/>
              <a:ext cx="816" cy="264"/>
            </a:xfrm>
            <a:prstGeom prst="rect">
              <a:avLst/>
            </a:prstGeom>
            <a:gr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lvl1pPr marL="3175" indent="-3175">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rgbClr val="FF5050"/>
                </a:buClr>
                <a:buChar char="•"/>
                <a:defRPr sz="2400">
                  <a:solidFill>
                    <a:schemeClr val="tx1"/>
                  </a:solidFill>
                  <a:latin typeface="Times New Roman" charset="0"/>
                  <a:ea typeface="ＭＳ Ｐゴシック" charset="-128"/>
                </a:defRPr>
              </a:lvl9pPr>
            </a:lstStyle>
            <a:p>
              <a:pPr algn="ctr">
                <a:buFontTx/>
                <a:buNone/>
              </a:pPr>
              <a:r>
                <a:rPr lang="fr-CH" altLang="x-none" sz="2000">
                  <a:solidFill>
                    <a:srgbClr val="000000"/>
                  </a:solidFill>
                </a:rPr>
                <a:t>Intégration</a:t>
              </a:r>
              <a:br>
                <a:rPr lang="fr-CH" altLang="x-none" sz="2000">
                  <a:solidFill>
                    <a:srgbClr val="000000"/>
                  </a:solidFill>
                </a:rPr>
              </a:br>
              <a:r>
                <a:rPr lang="fr-CH" altLang="x-none" sz="2000">
                  <a:solidFill>
                    <a:srgbClr val="000000"/>
                  </a:solidFill>
                </a:rPr>
                <a:t>feedback</a:t>
              </a:r>
              <a:endParaRPr lang="fr-FR" altLang="x-none" sz="2000">
                <a:solidFill>
                  <a:srgbClr val="000000"/>
                </a:solidFill>
              </a:endParaRPr>
            </a:p>
          </p:txBody>
        </p:sp>
      </p:grpSp>
      <p:cxnSp>
        <p:nvCxnSpPr>
          <p:cNvPr id="42" name="AutoShape 33"/>
          <p:cNvCxnSpPr>
            <a:cxnSpLocks noChangeShapeType="1"/>
          </p:cNvCxnSpPr>
          <p:nvPr/>
        </p:nvCxnSpPr>
        <p:spPr bwMode="auto">
          <a:xfrm rot="16200000">
            <a:off x="3586151" y="3376607"/>
            <a:ext cx="392113" cy="922338"/>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3" name="AutoShape 34"/>
          <p:cNvCxnSpPr>
            <a:cxnSpLocks noChangeShapeType="1"/>
          </p:cNvCxnSpPr>
          <p:nvPr/>
        </p:nvCxnSpPr>
        <p:spPr bwMode="auto">
          <a:xfrm>
            <a:off x="5899139" y="3636737"/>
            <a:ext cx="1022351" cy="397095"/>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4" name="AutoShape 35"/>
          <p:cNvCxnSpPr>
            <a:cxnSpLocks noChangeShapeType="1"/>
          </p:cNvCxnSpPr>
          <p:nvPr/>
        </p:nvCxnSpPr>
        <p:spPr bwMode="auto">
          <a:xfrm rot="5400000">
            <a:off x="6291251" y="4457695"/>
            <a:ext cx="252413" cy="976312"/>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5" name="AutoShape 36"/>
          <p:cNvCxnSpPr>
            <a:cxnSpLocks noChangeShapeType="1"/>
          </p:cNvCxnSpPr>
          <p:nvPr/>
        </p:nvCxnSpPr>
        <p:spPr bwMode="auto">
          <a:xfrm rot="16200000" flipH="1">
            <a:off x="5464164" y="5059357"/>
            <a:ext cx="590550" cy="1428750"/>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6" name="AutoShape 33"/>
          <p:cNvCxnSpPr>
            <a:cxnSpLocks noChangeShapeType="1"/>
            <a:stCxn id="40" idx="1"/>
            <a:endCxn id="22" idx="2"/>
          </p:cNvCxnSpPr>
          <p:nvPr/>
        </p:nvCxnSpPr>
        <p:spPr bwMode="auto">
          <a:xfrm rot="10800000">
            <a:off x="2225664" y="3082128"/>
            <a:ext cx="285750" cy="1319211"/>
          </a:xfrm>
          <a:prstGeom prst="bentConnector2">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980901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fr-FR" dirty="0">
                <a:latin typeface="Arial" charset="0"/>
                <a:ea typeface="ＭＳ Ｐゴシック" charset="0"/>
                <a:cs typeface="ＭＳ Ｐゴシック" charset="0"/>
              </a:rPr>
              <a:t>Avant-projet Agile</a:t>
            </a:r>
          </a:p>
        </p:txBody>
      </p:sp>
      <p:sp>
        <p:nvSpPr>
          <p:cNvPr id="2" name="ZoneTexte 1"/>
          <p:cNvSpPr txBox="1"/>
          <p:nvPr/>
        </p:nvSpPr>
        <p:spPr>
          <a:xfrm>
            <a:off x="495633" y="1347587"/>
            <a:ext cx="3918060" cy="3416320"/>
          </a:xfrm>
          <a:prstGeom prst="rect">
            <a:avLst/>
          </a:prstGeom>
          <a:noFill/>
        </p:spPr>
        <p:txBody>
          <a:bodyPr wrap="none" rtlCol="0">
            <a:spAutoFit/>
          </a:bodyPr>
          <a:lstStyle/>
          <a:p>
            <a:r>
              <a:rPr lang="fr-FR">
                <a:solidFill>
                  <a:schemeClr val="tx1">
                    <a:lumMod val="65000"/>
                    <a:lumOff val="35000"/>
                  </a:schemeClr>
                </a:solidFill>
                <a:latin typeface="+mn-lt"/>
              </a:rPr>
              <a:t>Objectif, coûts, délai ?</a:t>
            </a: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r>
              <a:rPr lang="fr-FR" dirty="0">
                <a:solidFill>
                  <a:schemeClr val="tx1">
                    <a:lumMod val="65000"/>
                    <a:lumOff val="35000"/>
                  </a:schemeClr>
                </a:solidFill>
                <a:latin typeface="+mn-lt"/>
              </a:rPr>
              <a:t>Hiérarchie des objectifs ?</a:t>
            </a: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endParaRPr lang="fr-FR" dirty="0">
              <a:solidFill>
                <a:schemeClr val="tx1">
                  <a:lumMod val="65000"/>
                  <a:lumOff val="35000"/>
                </a:schemeClr>
              </a:solidFill>
              <a:latin typeface="+mn-lt"/>
            </a:endParaRPr>
          </a:p>
          <a:p>
            <a:r>
              <a:rPr lang="fr-FR" dirty="0">
                <a:solidFill>
                  <a:schemeClr val="tx1">
                    <a:lumMod val="65000"/>
                    <a:lumOff val="35000"/>
                  </a:schemeClr>
                </a:solidFill>
                <a:latin typeface="+mn-lt"/>
              </a:rPr>
              <a:t>Principe de fonctionnement</a:t>
            </a:r>
          </a:p>
        </p:txBody>
      </p:sp>
    </p:spTree>
    <p:extLst>
      <p:ext uri="{BB962C8B-B14F-4D97-AF65-F5344CB8AC3E}">
        <p14:creationId xmlns:p14="http://schemas.microsoft.com/office/powerpoint/2010/main" val="28683385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Planification Agile </a:t>
            </a:r>
          </a:p>
        </p:txBody>
      </p:sp>
      <p:pic>
        <p:nvPicPr>
          <p:cNvPr id="187395" name="Image 1" descr="Capture d’écran 2015-09-07 à 11.44.57.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0525" y="3308350"/>
            <a:ext cx="8343900" cy="256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ce réservé du contenu 2"/>
          <p:cNvSpPr>
            <a:spLocks noGrp="1"/>
          </p:cNvSpPr>
          <p:nvPr>
            <p:ph idx="1"/>
          </p:nvPr>
        </p:nvSpPr>
        <p:spPr>
          <a:xfrm>
            <a:off x="433911" y="1129742"/>
            <a:ext cx="6831874" cy="1665709"/>
          </a:xfrm>
        </p:spPr>
        <p:txBody>
          <a:bodyPr/>
          <a:lstStyle/>
          <a:p>
            <a:r>
              <a:rPr lang="fr-FR" dirty="0"/>
              <a:t>Planification de l’itération</a:t>
            </a:r>
          </a:p>
          <a:p>
            <a:pPr lvl="1"/>
            <a:r>
              <a:rPr lang="fr-FR" dirty="0"/>
              <a:t>Mise à jour permanente des besoins et fonctionnalités (Product </a:t>
            </a:r>
            <a:r>
              <a:rPr lang="fr-FR" dirty="0" err="1"/>
              <a:t>Backlog</a:t>
            </a:r>
            <a:r>
              <a:rPr lang="fr-FR" dirty="0"/>
              <a:t>)</a:t>
            </a:r>
          </a:p>
          <a:p>
            <a:pPr lvl="1"/>
            <a:r>
              <a:rPr lang="fr-FR" dirty="0"/>
              <a:t>Choix des fonctionnalités de l’itération</a:t>
            </a:r>
          </a:p>
          <a:p>
            <a:endParaRPr lang="fr-FR" dirty="0"/>
          </a:p>
        </p:txBody>
      </p:sp>
    </p:spTree>
    <p:extLst>
      <p:ext uri="{BB962C8B-B14F-4D97-AF65-F5344CB8AC3E}">
        <p14:creationId xmlns:p14="http://schemas.microsoft.com/office/powerpoint/2010/main" val="2680676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Planification Agile </a:t>
            </a:r>
          </a:p>
        </p:txBody>
      </p:sp>
      <p:sp>
        <p:nvSpPr>
          <p:cNvPr id="189442" name="Rectangle 3"/>
          <p:cNvSpPr txBox="1">
            <a:spLocks noChangeArrowheads="1"/>
          </p:cNvSpPr>
          <p:nvPr/>
        </p:nvSpPr>
        <p:spPr bwMode="auto">
          <a:xfrm>
            <a:off x="423863" y="1380748"/>
            <a:ext cx="6056312" cy="7016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spcBef>
                <a:spcPct val="20000"/>
              </a:spcBef>
              <a:buClr>
                <a:schemeClr val="tx1"/>
              </a:buClr>
            </a:pPr>
            <a:r>
              <a:rPr lang="fr-CH" sz="2200" dirty="0" err="1">
                <a:solidFill>
                  <a:schemeClr val="tx2"/>
                </a:solidFill>
                <a:latin typeface="Arial" charset="0"/>
              </a:rPr>
              <a:t>Burndown</a:t>
            </a:r>
            <a:r>
              <a:rPr lang="fr-CH" sz="2200" dirty="0">
                <a:solidFill>
                  <a:schemeClr val="tx2"/>
                </a:solidFill>
                <a:latin typeface="Arial" charset="0"/>
              </a:rPr>
              <a:t> prévisionnel de l’itération</a:t>
            </a:r>
          </a:p>
        </p:txBody>
      </p:sp>
      <p:pic>
        <p:nvPicPr>
          <p:cNvPr id="189443" name="Image 1" descr="Capture d’écran 2015-09-10 à 16.16.29.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9075" y="2573338"/>
            <a:ext cx="5178425" cy="345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0901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charset="0"/>
                <a:ea typeface="ＭＳ Ｐゴシック" charset="0"/>
                <a:cs typeface="ＭＳ Ｐゴシック" charset="0"/>
              </a:rPr>
              <a:t>Réalisation Agile </a:t>
            </a:r>
            <a:endParaRPr lang="fr-FR" dirty="0"/>
          </a:p>
        </p:txBody>
      </p:sp>
      <p:sp>
        <p:nvSpPr>
          <p:cNvPr id="3" name="Espace réservé du contenu 2"/>
          <p:cNvSpPr>
            <a:spLocks noGrp="1"/>
          </p:cNvSpPr>
          <p:nvPr>
            <p:ph idx="1"/>
          </p:nvPr>
        </p:nvSpPr>
        <p:spPr>
          <a:xfrm>
            <a:off x="409575" y="1064481"/>
            <a:ext cx="6423711" cy="2494263"/>
          </a:xfrm>
        </p:spPr>
        <p:txBody>
          <a:bodyPr/>
          <a:lstStyle/>
          <a:p>
            <a:r>
              <a:rPr lang="fr-CH" dirty="0">
                <a:latin typeface="Arial" charset="0"/>
              </a:rPr>
              <a:t>Itérations courtes</a:t>
            </a:r>
          </a:p>
          <a:p>
            <a:r>
              <a:rPr lang="fr-CH" dirty="0">
                <a:latin typeface="Arial" charset="0"/>
              </a:rPr>
              <a:t>Suivi</a:t>
            </a:r>
          </a:p>
          <a:p>
            <a:pPr lvl="1"/>
            <a:r>
              <a:rPr lang="fr-CH" dirty="0">
                <a:latin typeface="Arial" charset="0"/>
              </a:rPr>
              <a:t>orienté livrables </a:t>
            </a:r>
          </a:p>
          <a:p>
            <a:pPr lvl="1"/>
            <a:r>
              <a:rPr lang="fr-CH" dirty="0" err="1">
                <a:latin typeface="Arial" charset="0"/>
              </a:rPr>
              <a:t>réestimation</a:t>
            </a:r>
            <a:r>
              <a:rPr lang="fr-CH" dirty="0">
                <a:latin typeface="Arial" charset="0"/>
              </a:rPr>
              <a:t> des charges restantes</a:t>
            </a:r>
          </a:p>
          <a:p>
            <a:r>
              <a:rPr lang="fr-CH" dirty="0">
                <a:latin typeface="Arial" charset="0"/>
              </a:rPr>
              <a:t>Fin itération</a:t>
            </a:r>
          </a:p>
          <a:p>
            <a:pPr lvl="1"/>
            <a:r>
              <a:rPr lang="fr-CH" sz="2000" dirty="0" err="1">
                <a:latin typeface="Arial" charset="0"/>
              </a:rPr>
              <a:t>debrieffing</a:t>
            </a:r>
            <a:endParaRPr lang="fr-CH" sz="2000" dirty="0">
              <a:latin typeface="Arial" charset="0"/>
            </a:endParaRPr>
          </a:p>
          <a:p>
            <a:pPr lvl="1"/>
            <a:r>
              <a:rPr lang="fr-CH" sz="2000" dirty="0">
                <a:latin typeface="Arial" charset="0"/>
              </a:rPr>
              <a:t>démo utilisateurs</a:t>
            </a:r>
          </a:p>
        </p:txBody>
      </p:sp>
      <p:pic>
        <p:nvPicPr>
          <p:cNvPr id="4" name="Image 3" descr="Capture d’écran 2015-09-10 à 16.17.4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11590" y="3116263"/>
            <a:ext cx="5321300" cy="345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3742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264" y="260648"/>
            <a:ext cx="8784976" cy="936104"/>
          </a:xfrm>
        </p:spPr>
        <p:txBody>
          <a:bodyPr/>
          <a:lstStyle/>
          <a:p>
            <a:r>
              <a:rPr lang="en-US"/>
              <a:t>Contact</a:t>
            </a:r>
          </a:p>
        </p:txBody>
      </p:sp>
      <p:sp>
        <p:nvSpPr>
          <p:cNvPr id="3" name="Inhaltsplatzhalter 2"/>
          <p:cNvSpPr>
            <a:spLocks noGrp="1"/>
          </p:cNvSpPr>
          <p:nvPr>
            <p:ph idx="4294967295"/>
          </p:nvPr>
        </p:nvSpPr>
        <p:spPr>
          <a:xfrm>
            <a:off x="179264" y="1341438"/>
            <a:ext cx="8785225" cy="4173537"/>
          </a:xfrm>
          <a:prstGeom prst="rect">
            <a:avLst/>
          </a:prstGeom>
        </p:spPr>
        <p:txBody>
          <a:bodyPr/>
          <a:lstStyle/>
          <a:p>
            <a:pPr marL="0" indent="0">
              <a:buNone/>
            </a:pPr>
            <a:r>
              <a:rPr lang="en-US" sz="2400" b="1" dirty="0"/>
              <a:t>Prof. Dominique Jaccard</a:t>
            </a:r>
          </a:p>
          <a:p>
            <a:r>
              <a:rPr lang="en-US" sz="2400" dirty="0"/>
              <a:t>Phone:	+41 24 459 26 38</a:t>
            </a:r>
          </a:p>
          <a:p>
            <a:r>
              <a:rPr lang="en-US" sz="2400" dirty="0"/>
              <a:t>E-Mail:	</a:t>
            </a:r>
            <a:r>
              <a:rPr lang="en-US" sz="2400" dirty="0" err="1"/>
              <a:t>dominique.jaccard@heig-vd.ch</a:t>
            </a:r>
            <a:endParaRPr lang="en-US" sz="2400" dirty="0"/>
          </a:p>
        </p:txBody>
      </p:sp>
    </p:spTree>
    <p:extLst>
      <p:ext uri="{BB962C8B-B14F-4D97-AF65-F5344CB8AC3E}">
        <p14:creationId xmlns:p14="http://schemas.microsoft.com/office/powerpoint/2010/main" val="73487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 : gestion et management de projet</a:t>
            </a:r>
            <a:endParaRPr lang="en-US">
              <a:latin typeface="Arial" charset="0"/>
              <a:ea typeface="ＭＳ Ｐゴシック" charset="0"/>
              <a:cs typeface="ＭＳ Ｐゴシック" charset="0"/>
            </a:endParaRPr>
          </a:p>
        </p:txBody>
      </p:sp>
      <p:sp>
        <p:nvSpPr>
          <p:cNvPr id="29698" name="Rectangle 3"/>
          <p:cNvSpPr>
            <a:spLocks noGrp="1" noChangeArrowheads="1"/>
          </p:cNvSpPr>
          <p:nvPr>
            <p:ph idx="1"/>
          </p:nvPr>
        </p:nvSpPr>
        <p:spPr>
          <a:xfrm>
            <a:off x="433911" y="1091657"/>
            <a:ext cx="7741722" cy="4724400"/>
          </a:xfrm>
        </p:spPr>
        <p:txBody>
          <a:bodyPr/>
          <a:lstStyle/>
          <a:p>
            <a:pPr marL="6350" indent="-6350">
              <a:lnSpc>
                <a:spcPct val="90000"/>
              </a:lnSpc>
              <a:buFontTx/>
              <a:buNone/>
            </a:pPr>
            <a:r>
              <a:rPr lang="fr-CH" sz="2000">
                <a:latin typeface="Arial" charset="0"/>
                <a:ea typeface="ＭＳ Ｐゴシック" charset="0"/>
                <a:cs typeface="ＭＳ Ｐゴシック" charset="0"/>
              </a:rPr>
              <a:t>Gestion de projet</a:t>
            </a:r>
            <a:endParaRPr lang="fr-CH" sz="1800">
              <a:latin typeface="Arial" charset="0"/>
              <a:ea typeface="ＭＳ Ｐゴシック" charset="0"/>
            </a:endParaRPr>
          </a:p>
          <a:p>
            <a:pPr marL="279400" lvl="1" indent="-20638">
              <a:lnSpc>
                <a:spcPct val="90000"/>
              </a:lnSpc>
              <a:buFont typeface="Arial" charset="0"/>
              <a:buNone/>
            </a:pPr>
            <a:r>
              <a:rPr lang="fr-CH" sz="1800">
                <a:latin typeface="Arial" charset="0"/>
                <a:ea typeface="ＭＳ Ｐゴシック" charset="0"/>
              </a:rPr>
              <a:t>	La gestion de projet consiste à planifier, organiser, suivre et maîtriser tous les aspects d'un projet, de façon à atteindre les objectifs en respectant les coûts, les délais et les spécifications prédéfinies. </a:t>
            </a:r>
            <a:endParaRPr lang="fr-CH" sz="2000">
              <a:latin typeface="Arial" charset="0"/>
              <a:ea typeface="ＭＳ Ｐゴシック" charset="0"/>
              <a:cs typeface="ＭＳ Ｐゴシック" charset="0"/>
            </a:endParaRPr>
          </a:p>
          <a:p>
            <a:pPr marL="6350" indent="-6350">
              <a:lnSpc>
                <a:spcPct val="90000"/>
              </a:lnSpc>
              <a:buFontTx/>
              <a:buNone/>
            </a:pPr>
            <a:endParaRPr lang="fr-CH" sz="2000">
              <a:latin typeface="Arial" charset="0"/>
              <a:ea typeface="ＭＳ Ｐゴシック" charset="0"/>
              <a:cs typeface="ＭＳ Ｐゴシック" charset="0"/>
            </a:endParaRPr>
          </a:p>
          <a:p>
            <a:pPr marL="6350" indent="-6350">
              <a:lnSpc>
                <a:spcPct val="90000"/>
              </a:lnSpc>
              <a:buFontTx/>
              <a:buNone/>
            </a:pPr>
            <a:r>
              <a:rPr lang="fr-CH" sz="2000">
                <a:latin typeface="Arial" charset="0"/>
                <a:ea typeface="ＭＳ Ｐゴシック" charset="0"/>
                <a:cs typeface="ＭＳ Ｐゴシック" charset="0"/>
              </a:rPr>
              <a:t>Management de projet</a:t>
            </a:r>
            <a:endParaRPr lang="fr-CH" sz="1800">
              <a:latin typeface="Arial" charset="0"/>
              <a:ea typeface="ＭＳ Ｐゴシック" charset="0"/>
            </a:endParaRPr>
          </a:p>
          <a:p>
            <a:pPr marL="279400" lvl="1" indent="-20638">
              <a:lnSpc>
                <a:spcPct val="90000"/>
              </a:lnSpc>
              <a:buFont typeface="Arial" charset="0"/>
              <a:buNone/>
            </a:pPr>
            <a:r>
              <a:rPr lang="fr-CH" sz="1800">
                <a:latin typeface="Arial" charset="0"/>
                <a:ea typeface="ＭＳ Ｐゴシック" charset="0"/>
              </a:rPr>
              <a:t>Ensemble des actions engagées par une organisation afin de déterminer un projet, de le lancer et de le mener à bien.</a:t>
            </a:r>
            <a:br>
              <a:rPr lang="fr-CH" sz="1800">
                <a:latin typeface="Arial" charset="0"/>
                <a:ea typeface="ＭＳ Ｐゴシック" charset="0"/>
              </a:rPr>
            </a:br>
            <a:r>
              <a:rPr lang="fr-CH" sz="1200">
                <a:latin typeface="Arial" charset="0"/>
                <a:ea typeface="ＭＳ Ｐゴシック" charset="0"/>
              </a:rPr>
              <a:t>[</a:t>
            </a:r>
            <a:r>
              <a:rPr lang="fr-CH" sz="1200" err="1">
                <a:latin typeface="Arial" charset="0"/>
                <a:ea typeface="ＭＳ Ｐゴシック" charset="0"/>
              </a:rPr>
              <a:t>Garel</a:t>
            </a:r>
            <a:r>
              <a:rPr lang="fr-CH" sz="1200">
                <a:latin typeface="Arial" charset="0"/>
                <a:ea typeface="ＭＳ Ｐゴシック" charset="0"/>
              </a:rPr>
              <a:t>, Giard, </a:t>
            </a:r>
            <a:r>
              <a:rPr lang="fr-CH" sz="1200" err="1">
                <a:latin typeface="Arial" charset="0"/>
                <a:ea typeface="ＭＳ Ｐゴシック" charset="0"/>
              </a:rPr>
              <a:t>Midler</a:t>
            </a:r>
            <a:r>
              <a:rPr lang="fr-CH" sz="1200">
                <a:latin typeface="Arial" charset="0"/>
                <a:ea typeface="ＭＳ Ｐゴシック" charset="0"/>
              </a:rPr>
              <a:t>]</a:t>
            </a:r>
          </a:p>
          <a:p>
            <a:pPr marL="279400" lvl="1" indent="-20638">
              <a:lnSpc>
                <a:spcPct val="90000"/>
              </a:lnSpc>
              <a:buFont typeface="Arial" charset="0"/>
              <a:buNone/>
            </a:pPr>
            <a:endParaRPr lang="fr-CH" sz="1800">
              <a:latin typeface="Arial" charset="0"/>
              <a:ea typeface="ＭＳ Ｐゴシック" charset="0"/>
            </a:endParaRPr>
          </a:p>
          <a:p>
            <a:pPr marL="279400" lvl="1" indent="-20638">
              <a:lnSpc>
                <a:spcPct val="90000"/>
              </a:lnSpc>
              <a:buNone/>
            </a:pPr>
            <a:r>
              <a:rPr lang="fr-CH" sz="1800">
                <a:latin typeface="Arial" charset="0"/>
                <a:ea typeface="ＭＳ Ｐゴシック" charset="0"/>
              </a:rPr>
              <a:t>	Application de connaissances, compétences, outils et techniques dans des activités de projet en vue de répondre aux attentes des parties impliquées dans le projet.</a:t>
            </a:r>
            <a:br>
              <a:rPr lang="fr-CH" sz="1800">
                <a:latin typeface="Arial" charset="0"/>
                <a:ea typeface="ＭＳ Ｐゴシック" charset="0"/>
              </a:rPr>
            </a:br>
            <a:r>
              <a:rPr lang="fr-CH" sz="1200">
                <a:latin typeface="Arial" charset="0"/>
                <a:ea typeface="ＭＳ Ｐゴシック" charset="0"/>
              </a:rPr>
              <a:t>D'après [Project Management Institute (PMI)]</a:t>
            </a:r>
            <a:endParaRPr lang="en-US" sz="1200">
              <a:latin typeface="Arial" charset="0"/>
              <a:ea typeface="ＭＳ Ｐゴシック" charset="0"/>
            </a:endParaRPr>
          </a:p>
        </p:txBody>
      </p:sp>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3982" y="5006694"/>
            <a:ext cx="2269410" cy="1322570"/>
          </a:xfrm>
          <a:prstGeom prst="rect">
            <a:avLst/>
          </a:prstGeom>
        </p:spPr>
      </p:pic>
      <p:sp>
        <p:nvSpPr>
          <p:cNvPr id="5" name="Rectangle 11"/>
          <p:cNvSpPr>
            <a:spLocks noChangeArrowheads="1"/>
          </p:cNvSpPr>
          <p:nvPr/>
        </p:nvSpPr>
        <p:spPr bwMode="auto">
          <a:xfrm>
            <a:off x="6985905" y="6329264"/>
            <a:ext cx="138691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www.freeimage.com</a:t>
            </a:r>
            <a:endParaRPr lang="fr-FR" sz="800">
              <a:solidFill>
                <a:schemeClr val="bg1">
                  <a:lumMod val="50000"/>
                </a:schemeClr>
              </a:solidFill>
            </a:endParaRPr>
          </a:p>
        </p:txBody>
      </p:sp>
    </p:spTree>
    <p:extLst>
      <p:ext uri="{BB962C8B-B14F-4D97-AF65-F5344CB8AC3E}">
        <p14:creationId xmlns:p14="http://schemas.microsoft.com/office/powerpoint/2010/main" val="30869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A1E03-1AD8-734C-A0A3-A98B5C97919A}"/>
              </a:ext>
            </a:extLst>
          </p:cNvPr>
          <p:cNvSpPr>
            <a:spLocks noGrp="1"/>
          </p:cNvSpPr>
          <p:nvPr>
            <p:ph type="title"/>
          </p:nvPr>
        </p:nvSpPr>
        <p:spPr/>
        <p:txBody>
          <a:bodyPr/>
          <a:lstStyle/>
          <a:p>
            <a:r>
              <a:rPr lang="en-AU" err="1"/>
              <a:t>Différence</a:t>
            </a:r>
            <a:r>
              <a:rPr lang="en-AU"/>
              <a:t> entre les </a:t>
            </a:r>
            <a:r>
              <a:rPr lang="en-AU" err="1"/>
              <a:t>deux</a:t>
            </a:r>
            <a:r>
              <a:rPr lang="en-AU"/>
              <a:t> </a:t>
            </a:r>
            <a:r>
              <a:rPr lang="en-AU" err="1"/>
              <a:t>définitions</a:t>
            </a:r>
            <a:r>
              <a:rPr lang="en-AU"/>
              <a:t> ?</a:t>
            </a:r>
          </a:p>
        </p:txBody>
      </p:sp>
    </p:spTree>
    <p:extLst>
      <p:ext uri="{BB962C8B-B14F-4D97-AF65-F5344CB8AC3E}">
        <p14:creationId xmlns:p14="http://schemas.microsoft.com/office/powerpoint/2010/main" val="413709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fr-CH">
                <a:latin typeface="Arial" charset="0"/>
                <a:ea typeface="ＭＳ Ｐゴシック" charset="0"/>
              </a:rPr>
              <a:t>Découpage en phases</a:t>
            </a:r>
            <a:endParaRPr lang="fr-CH" sz="1600">
              <a:latin typeface="Arial" charset="0"/>
              <a:ea typeface="ＭＳ Ｐゴシック" charset="0"/>
            </a:endParaRPr>
          </a:p>
        </p:txBody>
      </p:sp>
      <p:sp>
        <p:nvSpPr>
          <p:cNvPr id="19458" name="Rectangle 3"/>
          <p:cNvSpPr>
            <a:spLocks noChangeArrowheads="1"/>
          </p:cNvSpPr>
          <p:nvPr/>
        </p:nvSpPr>
        <p:spPr bwMode="auto">
          <a:xfrm>
            <a:off x="1460500" y="4194175"/>
            <a:ext cx="701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19459" name="Oval 4"/>
          <p:cNvSpPr>
            <a:spLocks noChangeArrowheads="1"/>
          </p:cNvSpPr>
          <p:nvPr/>
        </p:nvSpPr>
        <p:spPr bwMode="auto">
          <a:xfrm>
            <a:off x="3295650" y="3643313"/>
            <a:ext cx="2211388" cy="7620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19460" name="Group 5"/>
          <p:cNvGrpSpPr>
            <a:grpSpLocks/>
          </p:cNvGrpSpPr>
          <p:nvPr/>
        </p:nvGrpSpPr>
        <p:grpSpPr bwMode="auto">
          <a:xfrm>
            <a:off x="288925" y="2289175"/>
            <a:ext cx="8534400" cy="893763"/>
            <a:chOff x="141" y="797"/>
            <a:chExt cx="5376" cy="563"/>
          </a:xfrm>
          <a:noFill/>
        </p:grpSpPr>
        <p:grpSp>
          <p:nvGrpSpPr>
            <p:cNvPr id="19463" name="Group 6"/>
            <p:cNvGrpSpPr>
              <a:grpSpLocks/>
            </p:cNvGrpSpPr>
            <p:nvPr/>
          </p:nvGrpSpPr>
          <p:grpSpPr bwMode="auto">
            <a:xfrm>
              <a:off x="1569" y="797"/>
              <a:ext cx="1108" cy="554"/>
              <a:chOff x="941" y="2831"/>
              <a:chExt cx="1252" cy="554"/>
            </a:xfrm>
            <a:grpFill/>
          </p:grpSpPr>
          <p:sp>
            <p:nvSpPr>
              <p:cNvPr id="19474"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5"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19464" name="Group 9"/>
            <p:cNvGrpSpPr>
              <a:grpSpLocks/>
            </p:cNvGrpSpPr>
            <p:nvPr/>
          </p:nvGrpSpPr>
          <p:grpSpPr bwMode="auto">
            <a:xfrm>
              <a:off x="4371" y="797"/>
              <a:ext cx="1146" cy="546"/>
              <a:chOff x="4231" y="2831"/>
              <a:chExt cx="1276" cy="519"/>
            </a:xfrm>
            <a:grpFill/>
          </p:grpSpPr>
          <p:sp>
            <p:nvSpPr>
              <p:cNvPr id="19472"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3"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19465" name="Group 12"/>
            <p:cNvGrpSpPr>
              <a:grpSpLocks/>
            </p:cNvGrpSpPr>
            <p:nvPr/>
          </p:nvGrpSpPr>
          <p:grpSpPr bwMode="auto">
            <a:xfrm>
              <a:off x="2979" y="797"/>
              <a:ext cx="1090" cy="554"/>
              <a:chOff x="2610" y="2831"/>
              <a:chExt cx="1228" cy="554"/>
            </a:xfrm>
            <a:grpFill/>
          </p:grpSpPr>
          <p:sp>
            <p:nvSpPr>
              <p:cNvPr id="19470"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19471"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19466"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19467" name="AutoShape 16"/>
            <p:cNvCxnSpPr>
              <a:cxnSpLocks noChangeShapeType="1"/>
              <a:stCxn id="19466" idx="3"/>
              <a:endCxn id="19474" idx="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9468" name="AutoShape 17"/>
            <p:cNvCxnSpPr>
              <a:cxnSpLocks noChangeShapeType="1"/>
              <a:stCxn id="19474" idx="3"/>
              <a:endCxn id="19470" idx="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9469" name="AutoShape 18"/>
            <p:cNvCxnSpPr>
              <a:cxnSpLocks noChangeShapeType="1"/>
              <a:stCxn id="19470" idx="3"/>
              <a:endCxn id="19472" idx="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19461" name="Line 19"/>
          <p:cNvSpPr>
            <a:spLocks noChangeShapeType="1"/>
          </p:cNvSpPr>
          <p:nvPr/>
        </p:nvSpPr>
        <p:spPr bwMode="auto">
          <a:xfrm flipH="1">
            <a:off x="4930775" y="3222625"/>
            <a:ext cx="566738"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19462" name="Line 20"/>
          <p:cNvSpPr>
            <a:spLocks noChangeShapeType="1"/>
          </p:cNvSpPr>
          <p:nvPr/>
        </p:nvSpPr>
        <p:spPr bwMode="auto">
          <a:xfrm flipH="1" flipV="1">
            <a:off x="3462338" y="3233738"/>
            <a:ext cx="542925"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Tree>
    <p:extLst>
      <p:ext uri="{BB962C8B-B14F-4D97-AF65-F5344CB8AC3E}">
        <p14:creationId xmlns:p14="http://schemas.microsoft.com/office/powerpoint/2010/main" val="175819344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33911" y="587718"/>
            <a:ext cx="7741722" cy="510227"/>
          </a:xfrm>
          <a:noFill/>
        </p:spPr>
        <p:txBody>
          <a:bodyPr/>
          <a:lstStyle/>
          <a:p>
            <a:r>
              <a:rPr lang="fr-CH">
                <a:latin typeface="Arial" charset="0"/>
                <a:ea typeface="ＭＳ Ｐゴシック" charset="0"/>
                <a:cs typeface="ＭＳ Ｐゴシック" charset="0"/>
              </a:rPr>
              <a:t>Phase d</a:t>
            </a:r>
            <a:r>
              <a:rPr lang="ja-JP" altLang="fr-CH">
                <a:latin typeface="Arial" charset="0"/>
                <a:ea typeface="ＭＳ Ｐゴシック" charset="0"/>
                <a:cs typeface="ＭＳ Ｐゴシック" charset="0"/>
              </a:rPr>
              <a:t>’</a:t>
            </a:r>
            <a:r>
              <a:rPr lang="fr-CH" altLang="ja-JP">
                <a:latin typeface="Arial" charset="0"/>
                <a:ea typeface="ＭＳ Ｐゴシック" charset="0"/>
                <a:cs typeface="ＭＳ Ｐゴシック" charset="0"/>
              </a:rPr>
              <a:t>Avant-projet (démarrage, lancement, conception)</a:t>
            </a:r>
            <a:endParaRPr lang="fr-CH">
              <a:latin typeface="Arial" charset="0"/>
              <a:ea typeface="ＭＳ Ｐゴシック" charset="0"/>
              <a:cs typeface="ＭＳ Ｐゴシック" charset="0"/>
            </a:endParaRPr>
          </a:p>
        </p:txBody>
      </p:sp>
      <p:pic>
        <p:nvPicPr>
          <p:cNvPr id="33796" name="Picture 7" descr="Untitled-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238" y="1666875"/>
            <a:ext cx="3382962" cy="2374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7178277-0ECE-8045-9CCD-C2B6867E1CCC}"/>
              </a:ext>
            </a:extLst>
          </p:cNvPr>
          <p:cNvSpPr>
            <a:spLocks noChangeArrowheads="1"/>
          </p:cNvSpPr>
          <p:nvPr/>
        </p:nvSpPr>
        <p:spPr bwMode="auto">
          <a:xfrm>
            <a:off x="4486955" y="1666875"/>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rgbClr val="465F7F"/>
                </a:solidFill>
                <a:latin typeface="Comic Sans MS" charset="0"/>
                <a:cs typeface="+mn-cs"/>
              </a:rPr>
              <a:t>Objectifs ? </a:t>
            </a:r>
          </a:p>
        </p:txBody>
      </p:sp>
      <p:sp>
        <p:nvSpPr>
          <p:cNvPr id="7" name="Rectangle 6">
            <a:extLst>
              <a:ext uri="{FF2B5EF4-FFF2-40B4-BE49-F238E27FC236}">
                <a16:creationId xmlns:a16="http://schemas.microsoft.com/office/drawing/2014/main" id="{451D7B72-BC05-0846-837E-AB27025364A3}"/>
              </a:ext>
            </a:extLst>
          </p:cNvPr>
          <p:cNvSpPr>
            <a:spLocks noChangeArrowheads="1"/>
          </p:cNvSpPr>
          <p:nvPr/>
        </p:nvSpPr>
        <p:spPr bwMode="auto">
          <a:xfrm>
            <a:off x="4486955" y="3640862"/>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dirty="0">
                <a:solidFill>
                  <a:srgbClr val="465F7F"/>
                </a:solidFill>
                <a:latin typeface="Comic Sans MS" charset="0"/>
                <a:cs typeface="+mn-cs"/>
              </a:rPr>
              <a:t>Contenus ?</a:t>
            </a:r>
          </a:p>
        </p:txBody>
      </p:sp>
    </p:spTree>
    <p:extLst>
      <p:ext uri="{BB962C8B-B14F-4D97-AF65-F5344CB8AC3E}">
        <p14:creationId xmlns:p14="http://schemas.microsoft.com/office/powerpoint/2010/main" val="21161121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Phase de Planification</a:t>
            </a:r>
            <a:endParaRPr lang="en-US">
              <a:latin typeface="Arial" charset="0"/>
              <a:ea typeface="ＭＳ Ｐゴシック" charset="0"/>
              <a:cs typeface="ＭＳ Ｐゴシック" charset="0"/>
            </a:endParaRPr>
          </a:p>
        </p:txBody>
      </p:sp>
      <p:pic>
        <p:nvPicPr>
          <p:cNvPr id="35844"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650" y="1222375"/>
            <a:ext cx="4108450" cy="2382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B285AF5-BF0E-E543-83D2-6923BDB2007E}"/>
              </a:ext>
            </a:extLst>
          </p:cNvPr>
          <p:cNvSpPr>
            <a:spLocks noChangeArrowheads="1"/>
          </p:cNvSpPr>
          <p:nvPr/>
        </p:nvSpPr>
        <p:spPr bwMode="auto">
          <a:xfrm>
            <a:off x="4944156" y="1166955"/>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dirty="0">
                <a:solidFill>
                  <a:srgbClr val="465F7F"/>
                </a:solidFill>
                <a:latin typeface="Comic Sans MS" charset="0"/>
                <a:cs typeface="+mn-cs"/>
              </a:rPr>
              <a:t>Objectifs ? </a:t>
            </a:r>
          </a:p>
        </p:txBody>
      </p:sp>
      <p:sp>
        <p:nvSpPr>
          <p:cNvPr id="6" name="Rectangle 5">
            <a:extLst>
              <a:ext uri="{FF2B5EF4-FFF2-40B4-BE49-F238E27FC236}">
                <a16:creationId xmlns:a16="http://schemas.microsoft.com/office/drawing/2014/main" id="{202A711F-59D3-AD46-A7C3-B909CEDA156B}"/>
              </a:ext>
            </a:extLst>
          </p:cNvPr>
          <p:cNvSpPr>
            <a:spLocks noChangeArrowheads="1"/>
          </p:cNvSpPr>
          <p:nvPr/>
        </p:nvSpPr>
        <p:spPr bwMode="auto">
          <a:xfrm>
            <a:off x="4944156" y="3204461"/>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rgbClr val="465F7F"/>
                </a:solidFill>
                <a:latin typeface="Comic Sans MS" charset="0"/>
                <a:cs typeface="+mn-cs"/>
              </a:rPr>
              <a:t>Contenus ?</a:t>
            </a:r>
          </a:p>
        </p:txBody>
      </p:sp>
    </p:spTree>
    <p:extLst>
      <p:ext uri="{BB962C8B-B14F-4D97-AF65-F5344CB8AC3E}">
        <p14:creationId xmlns:p14="http://schemas.microsoft.com/office/powerpoint/2010/main" val="128034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Phase de Réalisation</a:t>
            </a:r>
            <a:endParaRPr lang="en-US">
              <a:latin typeface="Arial" charset="0"/>
              <a:ea typeface="ＭＳ Ｐゴシック" charset="0"/>
              <a:cs typeface="ＭＳ Ｐゴシック" charset="0"/>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630" y="4034127"/>
            <a:ext cx="3022278" cy="2008556"/>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046" y="1305958"/>
            <a:ext cx="3047862" cy="2285896"/>
          </a:xfrm>
          <a:prstGeom prst="rect">
            <a:avLst/>
          </a:prstGeom>
        </p:spPr>
      </p:pic>
      <p:sp>
        <p:nvSpPr>
          <p:cNvPr id="9" name="Rectangle 11"/>
          <p:cNvSpPr>
            <a:spLocks noChangeArrowheads="1"/>
          </p:cNvSpPr>
          <p:nvPr/>
        </p:nvSpPr>
        <p:spPr bwMode="auto">
          <a:xfrm>
            <a:off x="2665464" y="3615306"/>
            <a:ext cx="941284" cy="230832"/>
          </a:xfrm>
          <a:prstGeom prst="rect">
            <a:avLst/>
          </a:prstGeom>
          <a:noFill/>
          <a:ln>
            <a:noFill/>
          </a:ln>
        </p:spPr>
        <p:txBody>
          <a:bodyPr wrap="none">
            <a:spAutoFit/>
          </a:bodyPr>
          <a:lstStyle/>
          <a:p>
            <a:pPr algn="r">
              <a:spcBef>
                <a:spcPct val="20000"/>
              </a:spcBef>
              <a:buClr>
                <a:srgbClr val="FF5050"/>
              </a:buClr>
              <a:defRPr/>
            </a:pPr>
            <a:r>
              <a:rPr lang="fr-FR" sz="900">
                <a:solidFill>
                  <a:schemeClr val="bg1">
                    <a:lumMod val="50000"/>
                  </a:schemeClr>
                </a:solidFill>
              </a:rPr>
              <a:t>source : </a:t>
            </a:r>
            <a:r>
              <a:rPr lang="fr-FR" sz="900" err="1">
                <a:solidFill>
                  <a:schemeClr val="bg1">
                    <a:lumMod val="50000"/>
                  </a:schemeClr>
                </a:solidFill>
              </a:rPr>
              <a:t>pixabay</a:t>
            </a:r>
            <a:endParaRPr lang="fr-FR" sz="900">
              <a:solidFill>
                <a:schemeClr val="bg1">
                  <a:lumMod val="50000"/>
                </a:schemeClr>
              </a:solidFill>
            </a:endParaRPr>
          </a:p>
        </p:txBody>
      </p:sp>
      <p:sp>
        <p:nvSpPr>
          <p:cNvPr id="10" name="Rectangle 9">
            <a:extLst>
              <a:ext uri="{FF2B5EF4-FFF2-40B4-BE49-F238E27FC236}">
                <a16:creationId xmlns:a16="http://schemas.microsoft.com/office/drawing/2014/main" id="{64C47298-F0CC-FE47-8855-C8424DE24C25}"/>
              </a:ext>
            </a:extLst>
          </p:cNvPr>
          <p:cNvSpPr>
            <a:spLocks noChangeArrowheads="1"/>
          </p:cNvSpPr>
          <p:nvPr/>
        </p:nvSpPr>
        <p:spPr bwMode="auto">
          <a:xfrm>
            <a:off x="4405313" y="1224313"/>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rgbClr val="465F7F"/>
                </a:solidFill>
                <a:latin typeface="Comic Sans MS" charset="0"/>
                <a:cs typeface="+mn-cs"/>
              </a:rPr>
              <a:t>Objectifs ? </a:t>
            </a:r>
          </a:p>
        </p:txBody>
      </p:sp>
      <p:sp>
        <p:nvSpPr>
          <p:cNvPr id="11" name="Rectangle 10">
            <a:extLst>
              <a:ext uri="{FF2B5EF4-FFF2-40B4-BE49-F238E27FC236}">
                <a16:creationId xmlns:a16="http://schemas.microsoft.com/office/drawing/2014/main" id="{EF788DA5-8BA1-3441-8DB8-F42B8BFC671A}"/>
              </a:ext>
            </a:extLst>
          </p:cNvPr>
          <p:cNvSpPr>
            <a:spLocks noChangeArrowheads="1"/>
          </p:cNvSpPr>
          <p:nvPr/>
        </p:nvSpPr>
        <p:spPr bwMode="auto">
          <a:xfrm>
            <a:off x="4405313" y="2823811"/>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rgbClr val="465F7F"/>
                </a:solidFill>
                <a:latin typeface="Comic Sans MS" charset="0"/>
                <a:cs typeface="+mn-cs"/>
              </a:rPr>
              <a:t>Contenus ?</a:t>
            </a:r>
          </a:p>
        </p:txBody>
      </p:sp>
    </p:spTree>
    <p:extLst>
      <p:ext uri="{BB962C8B-B14F-4D97-AF65-F5344CB8AC3E}">
        <p14:creationId xmlns:p14="http://schemas.microsoft.com/office/powerpoint/2010/main" val="5939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75AD18-3410-1B43-B08E-113065627A45}"/>
              </a:ext>
            </a:extLst>
          </p:cNvPr>
          <p:cNvSpPr>
            <a:spLocks noGrp="1"/>
          </p:cNvSpPr>
          <p:nvPr>
            <p:ph type="title"/>
          </p:nvPr>
        </p:nvSpPr>
        <p:spPr/>
        <p:txBody>
          <a:bodyPr/>
          <a:lstStyle/>
          <a:p>
            <a:r>
              <a:rPr lang="en-AU" err="1"/>
              <a:t>Objectifs</a:t>
            </a:r>
            <a:endParaRPr lang="en-AU"/>
          </a:p>
        </p:txBody>
      </p:sp>
      <p:sp>
        <p:nvSpPr>
          <p:cNvPr id="4" name="Espace réservé du contenu 3">
            <a:extLst>
              <a:ext uri="{FF2B5EF4-FFF2-40B4-BE49-F238E27FC236}">
                <a16:creationId xmlns:a16="http://schemas.microsoft.com/office/drawing/2014/main" id="{B78D2E79-EEBD-8D4B-AF93-D73CD4A59DDA}"/>
              </a:ext>
            </a:extLst>
          </p:cNvPr>
          <p:cNvSpPr>
            <a:spLocks noGrp="1"/>
          </p:cNvSpPr>
          <p:nvPr>
            <p:ph sz="half" idx="2"/>
          </p:nvPr>
        </p:nvSpPr>
        <p:spPr>
          <a:xfrm>
            <a:off x="4606925" y="1475013"/>
            <a:ext cx="4073525" cy="4724400"/>
          </a:xfrm>
        </p:spPr>
        <p:txBody>
          <a:bodyPr/>
          <a:lstStyle/>
          <a:p>
            <a:r>
              <a:rPr lang="en-AU" err="1"/>
              <a:t>Théorique</a:t>
            </a:r>
            <a:endParaRPr lang="en-AU"/>
          </a:p>
          <a:p>
            <a:pPr lvl="1"/>
            <a:r>
              <a:rPr lang="en-AU" err="1"/>
              <a:t>Vue</a:t>
            </a:r>
            <a:r>
              <a:rPr lang="en-AU"/>
              <a:t> </a:t>
            </a:r>
            <a:r>
              <a:rPr lang="en-AU" err="1"/>
              <a:t>d'ensemble</a:t>
            </a:r>
            <a:r>
              <a:rPr lang="en-AU"/>
              <a:t> de la </a:t>
            </a:r>
            <a:r>
              <a:rPr lang="en-AU" err="1"/>
              <a:t>gestion</a:t>
            </a:r>
            <a:r>
              <a:rPr lang="en-AU"/>
              <a:t> de </a:t>
            </a:r>
            <a:r>
              <a:rPr lang="en-AU" err="1"/>
              <a:t>projet</a:t>
            </a:r>
            <a:endParaRPr lang="en-AU"/>
          </a:p>
          <a:p>
            <a:endParaRPr lang="en-AU"/>
          </a:p>
          <a:p>
            <a:r>
              <a:rPr lang="en-AU"/>
              <a:t>Pratique</a:t>
            </a:r>
          </a:p>
          <a:p>
            <a:pPr lvl="1"/>
            <a:r>
              <a:rPr lang="en-AU" err="1"/>
              <a:t>Capacité</a:t>
            </a:r>
            <a:r>
              <a:rPr lang="en-AU"/>
              <a:t> </a:t>
            </a:r>
            <a:r>
              <a:rPr lang="en-AU" err="1"/>
              <a:t>à</a:t>
            </a:r>
            <a:r>
              <a:rPr lang="en-AU"/>
              <a:t> </a:t>
            </a:r>
            <a:r>
              <a:rPr lang="en-AU" err="1"/>
              <a:t>appliquer</a:t>
            </a:r>
            <a:r>
              <a:rPr lang="en-AU"/>
              <a:t> les </a:t>
            </a:r>
            <a:r>
              <a:rPr lang="en-AU" err="1"/>
              <a:t>outils</a:t>
            </a:r>
            <a:r>
              <a:rPr lang="en-AU"/>
              <a:t> </a:t>
            </a:r>
          </a:p>
        </p:txBody>
      </p:sp>
      <p:pic>
        <p:nvPicPr>
          <p:cNvPr id="6" name="Image 5">
            <a:extLst>
              <a:ext uri="{FF2B5EF4-FFF2-40B4-BE49-F238E27FC236}">
                <a16:creationId xmlns:a16="http://schemas.microsoft.com/office/drawing/2014/main" id="{C7B1D4A9-998C-D242-B5AA-50D948819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524001"/>
            <a:ext cx="4072976" cy="3434399"/>
          </a:xfrm>
          <a:prstGeom prst="rect">
            <a:avLst/>
          </a:prstGeom>
        </p:spPr>
      </p:pic>
    </p:spTree>
    <p:extLst>
      <p:ext uri="{BB962C8B-B14F-4D97-AF65-F5344CB8AC3E}">
        <p14:creationId xmlns:p14="http://schemas.microsoft.com/office/powerpoint/2010/main" val="327914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Phase de Clôture (Terminaison)</a:t>
            </a:r>
          </a:p>
        </p:txBody>
      </p:sp>
      <p:pic>
        <p:nvPicPr>
          <p:cNvPr id="39939" name="Imag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4106" y="1211263"/>
            <a:ext cx="3071813" cy="230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1"/>
          <p:cNvSpPr>
            <a:spLocks noChangeArrowheads="1"/>
          </p:cNvSpPr>
          <p:nvPr/>
        </p:nvSpPr>
        <p:spPr bwMode="auto">
          <a:xfrm rot="16200000">
            <a:off x="3156337" y="2977357"/>
            <a:ext cx="1039813"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www.sxc.hu</a:t>
            </a:r>
            <a:endParaRPr lang="fr-FR" sz="800">
              <a:solidFill>
                <a:schemeClr val="bg1">
                  <a:lumMod val="50000"/>
                </a:schemeClr>
              </a:solidFill>
            </a:endParaRPr>
          </a:p>
        </p:txBody>
      </p:sp>
      <p:sp>
        <p:nvSpPr>
          <p:cNvPr id="7" name="Rectangle 6">
            <a:extLst>
              <a:ext uri="{FF2B5EF4-FFF2-40B4-BE49-F238E27FC236}">
                <a16:creationId xmlns:a16="http://schemas.microsoft.com/office/drawing/2014/main" id="{B79C2E20-673A-C241-9E7C-46D005D22928}"/>
              </a:ext>
            </a:extLst>
          </p:cNvPr>
          <p:cNvSpPr>
            <a:spLocks noChangeArrowheads="1"/>
          </p:cNvSpPr>
          <p:nvPr/>
        </p:nvSpPr>
        <p:spPr bwMode="auto">
          <a:xfrm>
            <a:off x="4519613" y="1211263"/>
            <a:ext cx="3365500" cy="400752"/>
          </a:xfrm>
          <a:prstGeom prst="rect">
            <a:avLst/>
          </a:prstGeom>
          <a:noFill/>
          <a:ln w="9525">
            <a:noFill/>
            <a:miter lim="800000"/>
            <a:headEnd/>
            <a:tailEnd/>
          </a:ln>
          <a:effectLst>
            <a:outerShdw blurRad="63500" dist="107763" dir="2700000" algn="ctr" rotWithShape="0">
              <a:schemeClr val="bg2">
                <a:alpha val="50000"/>
              </a:schemeClr>
            </a:outerShdw>
          </a:effectLst>
        </p:spPr>
        <p:txBody>
          <a:bodyPr lIns="92075" tIns="46038" rIns="92075" bIns="46038">
            <a:spAutoFit/>
          </a:bodyPr>
          <a:lstStyle/>
          <a:p>
            <a:pPr>
              <a:spcBef>
                <a:spcPct val="50000"/>
              </a:spcBef>
              <a:defRPr/>
            </a:pPr>
            <a:r>
              <a:rPr lang="fr-CH" sz="2000" i="1">
                <a:solidFill>
                  <a:srgbClr val="465F7F"/>
                </a:solidFill>
                <a:latin typeface="Comic Sans MS" charset="0"/>
                <a:cs typeface="+mn-cs"/>
              </a:rPr>
              <a:t>Objectifs ? </a:t>
            </a:r>
          </a:p>
        </p:txBody>
      </p:sp>
    </p:spTree>
    <p:extLst>
      <p:ext uri="{BB962C8B-B14F-4D97-AF65-F5344CB8AC3E}">
        <p14:creationId xmlns:p14="http://schemas.microsoft.com/office/powerpoint/2010/main" val="162188937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09575" y="1757363"/>
            <a:ext cx="8299450" cy="1055687"/>
          </a:xfrm>
        </p:spPr>
        <p:txBody>
          <a:bodyPr/>
          <a:lstStyle/>
          <a:p>
            <a:pPr algn="ctr">
              <a:buFontTx/>
              <a:buNone/>
            </a:pPr>
            <a:r>
              <a:rPr lang="fr-CH" dirty="0">
                <a:latin typeface="Arial" charset="0"/>
                <a:ea typeface="ＭＳ Ｐゴシック" charset="0"/>
                <a:cs typeface="ＭＳ Ｐゴシック" charset="0"/>
              </a:rPr>
              <a:t>En pratique ?</a:t>
            </a:r>
            <a:endParaRPr lang="fr-FR"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2225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Approches traditionnelles</a:t>
            </a:r>
            <a:endParaRPr lang="fr-FR">
              <a:latin typeface="Arial" charset="0"/>
              <a:ea typeface="ＭＳ Ｐゴシック" charset="0"/>
              <a:cs typeface="ＭＳ Ｐゴシック" charset="0"/>
            </a:endParaRPr>
          </a:p>
        </p:txBody>
      </p:sp>
      <p:sp>
        <p:nvSpPr>
          <p:cNvPr id="43010" name="Rectangle 3"/>
          <p:cNvSpPr>
            <a:spLocks noGrp="1" noChangeArrowheads="1"/>
          </p:cNvSpPr>
          <p:nvPr>
            <p:ph type="body" idx="1"/>
          </p:nvPr>
        </p:nvSpPr>
        <p:spPr>
          <a:xfrm>
            <a:off x="409575" y="1511300"/>
            <a:ext cx="8299450" cy="3509963"/>
          </a:xfrm>
        </p:spPr>
        <p:txBody>
          <a:bodyPr/>
          <a:lstStyle/>
          <a:p>
            <a:r>
              <a:rPr lang="fr-CH" dirty="0">
                <a:latin typeface="Arial" charset="0"/>
                <a:ea typeface="ＭＳ Ｐゴシック" charset="0"/>
                <a:cs typeface="ＭＳ Ｐゴシック" charset="0"/>
              </a:rPr>
              <a:t>Cycle de vie en cascade</a:t>
            </a:r>
          </a:p>
          <a:p>
            <a:pPr lvl="1"/>
            <a:r>
              <a:rPr lang="fr-CH" dirty="0">
                <a:latin typeface="Arial" charset="0"/>
                <a:ea typeface="ＭＳ Ｐゴシック" charset="0"/>
              </a:rPr>
              <a:t>phases successives</a:t>
            </a:r>
          </a:p>
          <a:p>
            <a:pPr lvl="1"/>
            <a:r>
              <a:rPr lang="fr-CH" dirty="0">
                <a:latin typeface="Arial" charset="0"/>
                <a:ea typeface="ＭＳ Ｐゴシック" charset="0"/>
              </a:rPr>
              <a:t>livrable précis pour chaque phase</a:t>
            </a:r>
          </a:p>
          <a:p>
            <a:pPr lvl="1"/>
            <a:r>
              <a:rPr lang="fr-CH" dirty="0">
                <a:latin typeface="Arial" charset="0"/>
                <a:ea typeface="ＭＳ Ｐゴシック" charset="0"/>
              </a:rPr>
              <a:t>validation avant de passer à la phase suivante</a:t>
            </a:r>
          </a:p>
          <a:p>
            <a:pPr lvl="1"/>
            <a:r>
              <a:rPr lang="fr-CH" dirty="0">
                <a:latin typeface="Arial" charset="0"/>
                <a:ea typeface="ＭＳ Ｐゴシック" charset="0"/>
              </a:rPr>
              <a:t>on ne ne remet pas en question les phases précédentes</a:t>
            </a:r>
          </a:p>
          <a:p>
            <a:pPr>
              <a:buFontTx/>
              <a:buNone/>
            </a:pPr>
            <a:endParaRPr lang="fr-CH" dirty="0">
              <a:latin typeface="Arial" charset="0"/>
              <a:ea typeface="ＭＳ Ｐゴシック" charset="0"/>
              <a:cs typeface="ＭＳ Ｐゴシック" charset="0"/>
            </a:endParaRPr>
          </a:p>
          <a:p>
            <a:r>
              <a:rPr lang="fr-CH" dirty="0">
                <a:latin typeface="Arial" charset="0"/>
                <a:ea typeface="ＭＳ Ｐゴシック" charset="0"/>
                <a:cs typeface="ＭＳ Ｐゴシック" charset="0"/>
              </a:rPr>
              <a:t>Avantages - Inconvénients ?</a:t>
            </a: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FR" dirty="0">
              <a:latin typeface="Arial" charset="0"/>
              <a:ea typeface="ＭＳ Ｐゴシック" charset="0"/>
            </a:endParaRPr>
          </a:p>
        </p:txBody>
      </p:sp>
      <p:grpSp>
        <p:nvGrpSpPr>
          <p:cNvPr id="43011" name="Group 4"/>
          <p:cNvGrpSpPr>
            <a:grpSpLocks/>
          </p:cNvGrpSpPr>
          <p:nvPr/>
        </p:nvGrpSpPr>
        <p:grpSpPr bwMode="auto">
          <a:xfrm>
            <a:off x="5186363" y="573990"/>
            <a:ext cx="3435350" cy="300037"/>
            <a:chOff x="2763" y="740"/>
            <a:chExt cx="2164" cy="189"/>
          </a:xfrm>
          <a:noFill/>
        </p:grpSpPr>
        <p:sp>
          <p:nvSpPr>
            <p:cNvPr id="43012" name="AutoShape 5"/>
            <p:cNvSpPr>
              <a:spLocks noChangeArrowheads="1"/>
            </p:cNvSpPr>
            <p:nvPr/>
          </p:nvSpPr>
          <p:spPr bwMode="auto">
            <a:xfrm>
              <a:off x="2763"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3" name="AutoShape 6"/>
            <p:cNvSpPr>
              <a:spLocks noChangeArrowheads="1"/>
            </p:cNvSpPr>
            <p:nvPr/>
          </p:nvSpPr>
          <p:spPr bwMode="auto">
            <a:xfrm>
              <a:off x="3225"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4" name="AutoShape 7"/>
            <p:cNvSpPr>
              <a:spLocks noChangeArrowheads="1"/>
            </p:cNvSpPr>
            <p:nvPr/>
          </p:nvSpPr>
          <p:spPr bwMode="auto">
            <a:xfrm>
              <a:off x="3687"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5" name="AutoShape 8"/>
            <p:cNvSpPr>
              <a:spLocks noChangeArrowheads="1"/>
            </p:cNvSpPr>
            <p:nvPr/>
          </p:nvSpPr>
          <p:spPr bwMode="auto">
            <a:xfrm>
              <a:off x="4149"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sp>
          <p:nvSpPr>
            <p:cNvPr id="43016" name="AutoShape 9"/>
            <p:cNvSpPr>
              <a:spLocks noChangeArrowheads="1"/>
            </p:cNvSpPr>
            <p:nvPr/>
          </p:nvSpPr>
          <p:spPr bwMode="auto">
            <a:xfrm>
              <a:off x="4612" y="740"/>
              <a:ext cx="315" cy="189"/>
            </a:xfrm>
            <a:prstGeom prst="homePlate">
              <a:avLst>
                <a:gd name="adj" fmla="val 41667"/>
              </a:avLst>
            </a:prstGeom>
            <a:grpFill/>
            <a:ln w="28575">
              <a:solidFill>
                <a:schemeClr val="tx1">
                  <a:lumMod val="50000"/>
                  <a:lumOff val="50000"/>
                </a:schemeClr>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grpSp>
    </p:spTree>
    <p:extLst>
      <p:ext uri="{BB962C8B-B14F-4D97-AF65-F5344CB8AC3E}">
        <p14:creationId xmlns:p14="http://schemas.microsoft.com/office/powerpoint/2010/main" val="2806357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Approches « Agiles »</a:t>
            </a:r>
            <a:endParaRPr lang="fr-FR">
              <a:latin typeface="Arial" charset="0"/>
              <a:ea typeface="ＭＳ Ｐゴシック" charset="0"/>
              <a:cs typeface="ＭＳ Ｐゴシック" charset="0"/>
            </a:endParaRPr>
          </a:p>
        </p:txBody>
      </p:sp>
      <p:sp>
        <p:nvSpPr>
          <p:cNvPr id="45058" name="Rectangle 3"/>
          <p:cNvSpPr>
            <a:spLocks noGrp="1" noChangeArrowheads="1"/>
          </p:cNvSpPr>
          <p:nvPr>
            <p:ph type="body" idx="1"/>
          </p:nvPr>
        </p:nvSpPr>
        <p:spPr>
          <a:xfrm>
            <a:off x="415925" y="1647825"/>
            <a:ext cx="8299450" cy="3581400"/>
          </a:xfrm>
        </p:spPr>
        <p:txBody>
          <a:bodyPr/>
          <a:lstStyle/>
          <a:p>
            <a:r>
              <a:rPr lang="fr-CH" dirty="0">
                <a:latin typeface="Arial" charset="0"/>
                <a:ea typeface="ＭＳ Ｐゴシック" charset="0"/>
                <a:cs typeface="ＭＳ Ｐゴシック" charset="0"/>
              </a:rPr>
              <a:t>Cycle de vie itératif</a:t>
            </a:r>
          </a:p>
          <a:p>
            <a:pPr lvl="1"/>
            <a:r>
              <a:rPr lang="fr-CH" dirty="0">
                <a:latin typeface="Arial" charset="0"/>
                <a:ea typeface="ＭＳ Ｐゴシック" charset="0"/>
              </a:rPr>
              <a:t>Projet réalisé en itérations successives</a:t>
            </a:r>
          </a:p>
          <a:p>
            <a:pPr lvl="1"/>
            <a:r>
              <a:rPr lang="fr-CH" dirty="0">
                <a:latin typeface="Arial" charset="0"/>
                <a:ea typeface="ＭＳ Ｐゴシック" charset="0"/>
              </a:rPr>
              <a:t>Résultat affiné à chaque itération</a:t>
            </a:r>
          </a:p>
          <a:p>
            <a:pPr>
              <a:buFontTx/>
              <a:buNone/>
            </a:pPr>
            <a:endParaRPr lang="fr-CH" dirty="0">
              <a:latin typeface="Arial" charset="0"/>
              <a:ea typeface="ＭＳ Ｐゴシック" charset="0"/>
              <a:cs typeface="ＭＳ Ｐゴシック" charset="0"/>
            </a:endParaRPr>
          </a:p>
          <a:p>
            <a:r>
              <a:rPr lang="fr-CH" dirty="0">
                <a:latin typeface="Arial" charset="0"/>
                <a:ea typeface="ＭＳ Ｐゴシック" charset="0"/>
                <a:cs typeface="ＭＳ Ｐゴシック" charset="0"/>
              </a:rPr>
              <a:t>Avantages - Inconvénients ?</a:t>
            </a:r>
          </a:p>
          <a:p>
            <a:pPr lvl="1"/>
            <a:endParaRPr lang="fr-CH" dirty="0">
              <a:latin typeface="Arial" charset="0"/>
              <a:ea typeface="ＭＳ Ｐゴシック" charset="0"/>
            </a:endParaRPr>
          </a:p>
          <a:p>
            <a:pPr lvl="1"/>
            <a:endParaRPr lang="fr-FR" dirty="0">
              <a:latin typeface="Arial" charset="0"/>
              <a:ea typeface="ＭＳ Ｐゴシック" charset="0"/>
            </a:endParaRPr>
          </a:p>
        </p:txBody>
      </p:sp>
      <p:sp>
        <p:nvSpPr>
          <p:cNvPr id="45059" name="Forme libre 5"/>
          <p:cNvSpPr>
            <a:spLocks/>
          </p:cNvSpPr>
          <p:nvPr/>
        </p:nvSpPr>
        <p:spPr bwMode="auto">
          <a:xfrm>
            <a:off x="6289675" y="622526"/>
            <a:ext cx="2527300" cy="989012"/>
          </a:xfrm>
          <a:custGeom>
            <a:avLst/>
            <a:gdLst>
              <a:gd name="T0" fmla="*/ 2 w 3175212"/>
              <a:gd name="T1" fmla="*/ 2 h 1196678"/>
              <a:gd name="T2" fmla="*/ 6 w 3175212"/>
              <a:gd name="T3" fmla="*/ 2 h 1196678"/>
              <a:gd name="T4" fmla="*/ 6 w 3175212"/>
              <a:gd name="T5" fmla="*/ 2 h 1196678"/>
              <a:gd name="T6" fmla="*/ 6 w 3175212"/>
              <a:gd name="T7" fmla="*/ 3 h 1196678"/>
              <a:gd name="T8" fmla="*/ 7 w 3175212"/>
              <a:gd name="T9" fmla="*/ 7 h 1196678"/>
              <a:gd name="T10" fmla="*/ 7 w 3175212"/>
              <a:gd name="T11" fmla="*/ 19 h 1196678"/>
              <a:gd name="T12" fmla="*/ 6 w 3175212"/>
              <a:gd name="T13" fmla="*/ 23 h 1196678"/>
              <a:gd name="T14" fmla="*/ 6 w 3175212"/>
              <a:gd name="T15" fmla="*/ 26 h 1196678"/>
              <a:gd name="T16" fmla="*/ 5 w 3175212"/>
              <a:gd name="T17" fmla="*/ 26 h 1196678"/>
              <a:gd name="T18" fmla="*/ 4 w 3175212"/>
              <a:gd name="T19" fmla="*/ 26 h 1196678"/>
              <a:gd name="T20" fmla="*/ 3 w 3175212"/>
              <a:gd name="T21" fmla="*/ 24 h 1196678"/>
              <a:gd name="T22" fmla="*/ 2 w 3175212"/>
              <a:gd name="T23" fmla="*/ 23 h 1196678"/>
              <a:gd name="T24" fmla="*/ 2 w 3175212"/>
              <a:gd name="T25" fmla="*/ 21 h 1196678"/>
              <a:gd name="T26" fmla="*/ 2 w 3175212"/>
              <a:gd name="T27" fmla="*/ 21 h 1196678"/>
              <a:gd name="T28" fmla="*/ 2 w 3175212"/>
              <a:gd name="T29" fmla="*/ 19 h 1196678"/>
              <a:gd name="T30" fmla="*/ 2 w 3175212"/>
              <a:gd name="T31" fmla="*/ 17 h 1196678"/>
              <a:gd name="T32" fmla="*/ 2 w 3175212"/>
              <a:gd name="T33" fmla="*/ 17 h 1196678"/>
              <a:gd name="T34" fmla="*/ 2 w 3175212"/>
              <a:gd name="T35" fmla="*/ 12 h 1196678"/>
              <a:gd name="T36" fmla="*/ 2 w 3175212"/>
              <a:gd name="T37" fmla="*/ 10 h 1196678"/>
              <a:gd name="T38" fmla="*/ 4 w 3175212"/>
              <a:gd name="T39" fmla="*/ 8 h 1196678"/>
              <a:gd name="T40" fmla="*/ 6 w 3175212"/>
              <a:gd name="T41" fmla="*/ 7 h 1196678"/>
              <a:gd name="T42" fmla="*/ 9 w 3175212"/>
              <a:gd name="T43" fmla="*/ 8 h 1196678"/>
              <a:gd name="T44" fmla="*/ 9 w 3175212"/>
              <a:gd name="T45" fmla="*/ 10 h 1196678"/>
              <a:gd name="T46" fmla="*/ 9 w 3175212"/>
              <a:gd name="T47" fmla="*/ 14 h 1196678"/>
              <a:gd name="T48" fmla="*/ 9 w 3175212"/>
              <a:gd name="T49" fmla="*/ 24 h 1196678"/>
              <a:gd name="T50" fmla="*/ 9 w 3175212"/>
              <a:gd name="T51" fmla="*/ 28 h 1196678"/>
              <a:gd name="T52" fmla="*/ 8 w 3175212"/>
              <a:gd name="T53" fmla="*/ 32 h 1196678"/>
              <a:gd name="T54" fmla="*/ 6 w 3175212"/>
              <a:gd name="T55" fmla="*/ 34 h 1196678"/>
              <a:gd name="T56" fmla="*/ 3 w 3175212"/>
              <a:gd name="T57" fmla="*/ 32 h 1196678"/>
              <a:gd name="T58" fmla="*/ 2 w 3175212"/>
              <a:gd name="T59" fmla="*/ 29 h 1196678"/>
              <a:gd name="T60" fmla="*/ 2 w 3175212"/>
              <a:gd name="T61" fmla="*/ 21 h 1196678"/>
              <a:gd name="T62" fmla="*/ 2 w 3175212"/>
              <a:gd name="T63" fmla="*/ 17 h 1196678"/>
              <a:gd name="T64" fmla="*/ 3 w 3175212"/>
              <a:gd name="T65" fmla="*/ 15 h 1196678"/>
              <a:gd name="T66" fmla="*/ 4 w 3175212"/>
              <a:gd name="T67" fmla="*/ 13 h 1196678"/>
              <a:gd name="T68" fmla="*/ 4 w 3175212"/>
              <a:gd name="T69" fmla="*/ 12 h 1196678"/>
              <a:gd name="T70" fmla="*/ 9 w 3175212"/>
              <a:gd name="T71" fmla="*/ 12 h 119667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75212" h="1196678">
                <a:moveTo>
                  <a:pt x="0" y="24422"/>
                </a:moveTo>
                <a:cubicBezTo>
                  <a:pt x="20354" y="20352"/>
                  <a:pt x="40924" y="17245"/>
                  <a:pt x="61061" y="12211"/>
                </a:cubicBezTo>
                <a:cubicBezTo>
                  <a:pt x="73550" y="9089"/>
                  <a:pt x="84826" y="0"/>
                  <a:pt x="97699" y="0"/>
                </a:cubicBezTo>
                <a:lnTo>
                  <a:pt x="1575393" y="12211"/>
                </a:lnTo>
                <a:cubicBezTo>
                  <a:pt x="1595747" y="16281"/>
                  <a:pt x="1616192" y="19920"/>
                  <a:pt x="1636455" y="24422"/>
                </a:cubicBezTo>
                <a:cubicBezTo>
                  <a:pt x="1673571" y="32669"/>
                  <a:pt x="1702175" y="38215"/>
                  <a:pt x="1734154" y="61055"/>
                </a:cubicBezTo>
                <a:cubicBezTo>
                  <a:pt x="1748208" y="71092"/>
                  <a:pt x="1757523" y="86633"/>
                  <a:pt x="1770791" y="97688"/>
                </a:cubicBezTo>
                <a:cubicBezTo>
                  <a:pt x="1782067" y="107083"/>
                  <a:pt x="1795216" y="113969"/>
                  <a:pt x="1807428" y="122110"/>
                </a:cubicBezTo>
                <a:cubicBezTo>
                  <a:pt x="1815570" y="134321"/>
                  <a:pt x="1826837" y="144950"/>
                  <a:pt x="1831853" y="158743"/>
                </a:cubicBezTo>
                <a:cubicBezTo>
                  <a:pt x="1843325" y="190287"/>
                  <a:pt x="1856278" y="256431"/>
                  <a:pt x="1856278" y="256431"/>
                </a:cubicBezTo>
                <a:cubicBezTo>
                  <a:pt x="1852207" y="374471"/>
                  <a:pt x="1850617" y="492622"/>
                  <a:pt x="1844065" y="610550"/>
                </a:cubicBezTo>
                <a:cubicBezTo>
                  <a:pt x="1842468" y="639287"/>
                  <a:pt x="1846662" y="671348"/>
                  <a:pt x="1831853" y="696027"/>
                </a:cubicBezTo>
                <a:cubicBezTo>
                  <a:pt x="1808157" y="735516"/>
                  <a:pt x="1766720" y="761152"/>
                  <a:pt x="1734154" y="793715"/>
                </a:cubicBezTo>
                <a:cubicBezTo>
                  <a:pt x="1717871" y="809996"/>
                  <a:pt x="1705901" y="832262"/>
                  <a:pt x="1685305" y="842559"/>
                </a:cubicBezTo>
                <a:cubicBezTo>
                  <a:pt x="1669022" y="850700"/>
                  <a:pt x="1652262" y="857950"/>
                  <a:pt x="1636455" y="866981"/>
                </a:cubicBezTo>
                <a:cubicBezTo>
                  <a:pt x="1623712" y="874262"/>
                  <a:pt x="1612946" y="884840"/>
                  <a:pt x="1599818" y="891403"/>
                </a:cubicBezTo>
                <a:cubicBezTo>
                  <a:pt x="1582612" y="900005"/>
                  <a:pt x="1526781" y="920990"/>
                  <a:pt x="1502119" y="928036"/>
                </a:cubicBezTo>
                <a:cubicBezTo>
                  <a:pt x="1485981" y="932646"/>
                  <a:pt x="1469553" y="936177"/>
                  <a:pt x="1453270" y="940247"/>
                </a:cubicBezTo>
                <a:cubicBezTo>
                  <a:pt x="1323005" y="936177"/>
                  <a:pt x="1192614" y="935070"/>
                  <a:pt x="1062475" y="928036"/>
                </a:cubicBezTo>
                <a:cubicBezTo>
                  <a:pt x="1041748" y="926916"/>
                  <a:pt x="1021888" y="919237"/>
                  <a:pt x="1001413" y="915825"/>
                </a:cubicBezTo>
                <a:cubicBezTo>
                  <a:pt x="973020" y="911093"/>
                  <a:pt x="944422" y="907684"/>
                  <a:pt x="915926" y="903614"/>
                </a:cubicBezTo>
                <a:cubicBezTo>
                  <a:pt x="768933" y="830125"/>
                  <a:pt x="916352" y="894849"/>
                  <a:pt x="769378" y="854770"/>
                </a:cubicBezTo>
                <a:cubicBezTo>
                  <a:pt x="748229" y="849003"/>
                  <a:pt x="729113" y="837280"/>
                  <a:pt x="708316" y="830348"/>
                </a:cubicBezTo>
                <a:cubicBezTo>
                  <a:pt x="692393" y="825041"/>
                  <a:pt x="675183" y="824030"/>
                  <a:pt x="659467" y="818137"/>
                </a:cubicBezTo>
                <a:cubicBezTo>
                  <a:pt x="642421" y="811745"/>
                  <a:pt x="628054" y="798946"/>
                  <a:pt x="610617" y="793715"/>
                </a:cubicBezTo>
                <a:cubicBezTo>
                  <a:pt x="586900" y="786601"/>
                  <a:pt x="561768" y="785574"/>
                  <a:pt x="537343" y="781504"/>
                </a:cubicBezTo>
                <a:cubicBezTo>
                  <a:pt x="521060" y="773363"/>
                  <a:pt x="505765" y="762838"/>
                  <a:pt x="488494" y="757082"/>
                </a:cubicBezTo>
                <a:cubicBezTo>
                  <a:pt x="456648" y="746468"/>
                  <a:pt x="421963" y="745126"/>
                  <a:pt x="390795" y="732660"/>
                </a:cubicBezTo>
                <a:cubicBezTo>
                  <a:pt x="370441" y="724519"/>
                  <a:pt x="349766" y="717140"/>
                  <a:pt x="329733" y="708238"/>
                </a:cubicBezTo>
                <a:cubicBezTo>
                  <a:pt x="313097" y="700845"/>
                  <a:pt x="297930" y="690207"/>
                  <a:pt x="280884" y="683816"/>
                </a:cubicBezTo>
                <a:cubicBezTo>
                  <a:pt x="265168" y="677923"/>
                  <a:pt x="248317" y="675675"/>
                  <a:pt x="232034" y="671605"/>
                </a:cubicBezTo>
                <a:cubicBezTo>
                  <a:pt x="219822" y="663464"/>
                  <a:pt x="208140" y="654464"/>
                  <a:pt x="195397" y="647183"/>
                </a:cubicBezTo>
                <a:cubicBezTo>
                  <a:pt x="179591" y="638152"/>
                  <a:pt x="159421" y="635633"/>
                  <a:pt x="146548" y="622761"/>
                </a:cubicBezTo>
                <a:cubicBezTo>
                  <a:pt x="137446" y="613660"/>
                  <a:pt x="138407" y="598339"/>
                  <a:pt x="134336" y="586128"/>
                </a:cubicBezTo>
                <a:cubicBezTo>
                  <a:pt x="138407" y="549495"/>
                  <a:pt x="137608" y="511987"/>
                  <a:pt x="146548" y="476229"/>
                </a:cubicBezTo>
                <a:cubicBezTo>
                  <a:pt x="150108" y="461991"/>
                  <a:pt x="159927" y="449260"/>
                  <a:pt x="170973" y="439596"/>
                </a:cubicBezTo>
                <a:cubicBezTo>
                  <a:pt x="338512" y="293016"/>
                  <a:pt x="134658" y="500436"/>
                  <a:pt x="354158" y="354119"/>
                </a:cubicBezTo>
                <a:cubicBezTo>
                  <a:pt x="366370" y="345978"/>
                  <a:pt x="377667" y="336260"/>
                  <a:pt x="390795" y="329697"/>
                </a:cubicBezTo>
                <a:cubicBezTo>
                  <a:pt x="416718" y="316737"/>
                  <a:pt x="480529" y="305983"/>
                  <a:pt x="500706" y="305275"/>
                </a:cubicBezTo>
                <a:cubicBezTo>
                  <a:pt x="708228" y="297994"/>
                  <a:pt x="915926" y="297134"/>
                  <a:pt x="1123536" y="293064"/>
                </a:cubicBezTo>
                <a:cubicBezTo>
                  <a:pt x="1221235" y="288994"/>
                  <a:pt x="1319052" y="287148"/>
                  <a:pt x="1416633" y="280853"/>
                </a:cubicBezTo>
                <a:cubicBezTo>
                  <a:pt x="1445358" y="279000"/>
                  <a:pt x="1473334" y="268642"/>
                  <a:pt x="1502119" y="268642"/>
                </a:cubicBezTo>
                <a:cubicBezTo>
                  <a:pt x="1783033" y="268642"/>
                  <a:pt x="2063888" y="276783"/>
                  <a:pt x="2344772" y="280853"/>
                </a:cubicBezTo>
                <a:cubicBezTo>
                  <a:pt x="2373267" y="284923"/>
                  <a:pt x="2402032" y="287419"/>
                  <a:pt x="2430258" y="293064"/>
                </a:cubicBezTo>
                <a:cubicBezTo>
                  <a:pt x="2442881" y="295588"/>
                  <a:pt x="2457792" y="296173"/>
                  <a:pt x="2466895" y="305275"/>
                </a:cubicBezTo>
                <a:cubicBezTo>
                  <a:pt x="2487652" y="326029"/>
                  <a:pt x="2499462" y="354119"/>
                  <a:pt x="2515745" y="378541"/>
                </a:cubicBezTo>
                <a:lnTo>
                  <a:pt x="2540169" y="415174"/>
                </a:lnTo>
                <a:cubicBezTo>
                  <a:pt x="2544240" y="439596"/>
                  <a:pt x="2547010" y="464271"/>
                  <a:pt x="2552382" y="488440"/>
                </a:cubicBezTo>
                <a:cubicBezTo>
                  <a:pt x="2555175" y="501005"/>
                  <a:pt x="2564594" y="512201"/>
                  <a:pt x="2564594" y="525073"/>
                </a:cubicBezTo>
                <a:cubicBezTo>
                  <a:pt x="2564594" y="635047"/>
                  <a:pt x="2559463" y="745024"/>
                  <a:pt x="2552382" y="854770"/>
                </a:cubicBezTo>
                <a:cubicBezTo>
                  <a:pt x="2551301" y="871518"/>
                  <a:pt x="2544780" y="887477"/>
                  <a:pt x="2540169" y="903614"/>
                </a:cubicBezTo>
                <a:cubicBezTo>
                  <a:pt x="2523682" y="961310"/>
                  <a:pt x="2510545" y="984884"/>
                  <a:pt x="2442471" y="1025724"/>
                </a:cubicBezTo>
                <a:cubicBezTo>
                  <a:pt x="2422117" y="1037935"/>
                  <a:pt x="2400855" y="1048746"/>
                  <a:pt x="2381409" y="1062357"/>
                </a:cubicBezTo>
                <a:cubicBezTo>
                  <a:pt x="2322709" y="1103443"/>
                  <a:pt x="2332082" y="1112907"/>
                  <a:pt x="2271498" y="1135623"/>
                </a:cubicBezTo>
                <a:cubicBezTo>
                  <a:pt x="2253377" y="1142418"/>
                  <a:pt x="2176201" y="1157466"/>
                  <a:pt x="2161586" y="1160045"/>
                </a:cubicBezTo>
                <a:cubicBezTo>
                  <a:pt x="1948192" y="1197699"/>
                  <a:pt x="2034136" y="1183558"/>
                  <a:pt x="1758579" y="1196678"/>
                </a:cubicBezTo>
                <a:cubicBezTo>
                  <a:pt x="1461412" y="1192608"/>
                  <a:pt x="1164047" y="1196036"/>
                  <a:pt x="867077" y="1184467"/>
                </a:cubicBezTo>
                <a:cubicBezTo>
                  <a:pt x="848886" y="1183758"/>
                  <a:pt x="835130" y="1166805"/>
                  <a:pt x="818227" y="1160045"/>
                </a:cubicBezTo>
                <a:cubicBezTo>
                  <a:pt x="749108" y="1132401"/>
                  <a:pt x="743759" y="1135424"/>
                  <a:pt x="671679" y="1123412"/>
                </a:cubicBezTo>
                <a:cubicBezTo>
                  <a:pt x="538708" y="1056934"/>
                  <a:pt x="603104" y="1109324"/>
                  <a:pt x="549556" y="1037935"/>
                </a:cubicBezTo>
                <a:cubicBezTo>
                  <a:pt x="533916" y="1017085"/>
                  <a:pt x="516989" y="997232"/>
                  <a:pt x="500706" y="976880"/>
                </a:cubicBezTo>
                <a:cubicBezTo>
                  <a:pt x="504777" y="911755"/>
                  <a:pt x="506087" y="846398"/>
                  <a:pt x="512919" y="781504"/>
                </a:cubicBezTo>
                <a:cubicBezTo>
                  <a:pt x="514267" y="768703"/>
                  <a:pt x="517991" y="755580"/>
                  <a:pt x="525131" y="744871"/>
                </a:cubicBezTo>
                <a:cubicBezTo>
                  <a:pt x="598048" y="635508"/>
                  <a:pt x="558605" y="700698"/>
                  <a:pt x="622830" y="647183"/>
                </a:cubicBezTo>
                <a:cubicBezTo>
                  <a:pt x="653900" y="621294"/>
                  <a:pt x="658648" y="602179"/>
                  <a:pt x="696104" y="586128"/>
                </a:cubicBezTo>
                <a:cubicBezTo>
                  <a:pt x="792937" y="544633"/>
                  <a:pt x="694474" y="611455"/>
                  <a:pt x="806015" y="549495"/>
                </a:cubicBezTo>
                <a:cubicBezTo>
                  <a:pt x="900501" y="497009"/>
                  <a:pt x="808868" y="526374"/>
                  <a:pt x="903714" y="488440"/>
                </a:cubicBezTo>
                <a:cubicBezTo>
                  <a:pt x="927619" y="478879"/>
                  <a:pt x="952563" y="472159"/>
                  <a:pt x="976988" y="464018"/>
                </a:cubicBezTo>
                <a:cubicBezTo>
                  <a:pt x="989200" y="459948"/>
                  <a:pt x="1001002" y="454331"/>
                  <a:pt x="1013625" y="451807"/>
                </a:cubicBezTo>
                <a:cubicBezTo>
                  <a:pt x="1036752" y="447182"/>
                  <a:pt x="1128431" y="428166"/>
                  <a:pt x="1147961" y="427385"/>
                </a:cubicBezTo>
                <a:cubicBezTo>
                  <a:pt x="1326979" y="420225"/>
                  <a:pt x="1506179" y="418721"/>
                  <a:pt x="1685305" y="415174"/>
                </a:cubicBezTo>
                <a:lnTo>
                  <a:pt x="2381409" y="402963"/>
                </a:lnTo>
                <a:lnTo>
                  <a:pt x="3175212" y="402963"/>
                </a:lnTo>
              </a:path>
            </a:pathLst>
          </a:custGeom>
          <a:noFill/>
          <a:ln w="57150" cmpd="sng">
            <a:solidFill>
              <a:srgbClr val="A6A6A6"/>
            </a:solidFill>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lIns="92075" tIns="46038" rIns="92075" bIns="46038"/>
          <a:lstStyle/>
          <a:p>
            <a:endParaRPr lang="fr-FR"/>
          </a:p>
        </p:txBody>
      </p:sp>
    </p:spTree>
    <p:extLst>
      <p:ext uri="{BB962C8B-B14F-4D97-AF65-F5344CB8AC3E}">
        <p14:creationId xmlns:p14="http://schemas.microsoft.com/office/powerpoint/2010/main" val="290123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pPr>
              <a:defRPr/>
            </a:pPr>
            <a:r>
              <a:rPr lang="fr-CH">
                <a:cs typeface="+mj-cs"/>
              </a:rPr>
              <a:t>Avant-projet - Planification</a:t>
            </a:r>
          </a:p>
        </p:txBody>
      </p:sp>
      <p:sp>
        <p:nvSpPr>
          <p:cNvPr id="47106" name="Rectangle 3"/>
          <p:cNvSpPr>
            <a:spLocks noGrp="1" noChangeArrowheads="1"/>
          </p:cNvSpPr>
          <p:nvPr>
            <p:ph type="body" idx="1"/>
          </p:nvPr>
        </p:nvSpPr>
        <p:spPr>
          <a:xfrm>
            <a:off x="407988" y="1495425"/>
            <a:ext cx="8299450" cy="3270250"/>
          </a:xfrm>
        </p:spPr>
        <p:txBody>
          <a:bodyPr/>
          <a:lstStyle/>
          <a:p>
            <a:r>
              <a:rPr lang="fr-CH" dirty="0">
                <a:latin typeface="Arial" charset="0"/>
                <a:ea typeface="ＭＳ Ｐゴシック" charset="0"/>
                <a:cs typeface="ＭＳ Ｐゴシック" charset="0"/>
              </a:rPr>
              <a:t>Conséquences si négligé ?</a:t>
            </a: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pPr lvl="1"/>
            <a:endParaRPr lang="fr-CH" dirty="0">
              <a:latin typeface="Arial" charset="0"/>
              <a:ea typeface="ＭＳ Ｐゴシック" charset="0"/>
            </a:endParaRPr>
          </a:p>
          <a:p>
            <a:r>
              <a:rPr lang="fr-CH" dirty="0">
                <a:latin typeface="Arial" charset="0"/>
                <a:ea typeface="ＭＳ Ｐゴシック" charset="0"/>
                <a:cs typeface="ＭＳ Ｐゴシック" charset="0"/>
              </a:rPr>
              <a:t>Pourquoi est-ce négligé ?</a:t>
            </a:r>
          </a:p>
        </p:txBody>
      </p:sp>
    </p:spTree>
    <p:extLst>
      <p:ext uri="{BB962C8B-B14F-4D97-AF65-F5344CB8AC3E}">
        <p14:creationId xmlns:p14="http://schemas.microsoft.com/office/powerpoint/2010/main" val="225879338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Réalisation</a:t>
            </a:r>
            <a:endParaRPr lang="fr-FR">
              <a:latin typeface="Arial" charset="0"/>
              <a:ea typeface="ＭＳ Ｐゴシック" charset="0"/>
              <a:cs typeface="ＭＳ Ｐゴシック" charset="0"/>
            </a:endParaRPr>
          </a:p>
        </p:txBody>
      </p:sp>
      <p:sp>
        <p:nvSpPr>
          <p:cNvPr id="513027" name="Rectangle 3"/>
          <p:cNvSpPr>
            <a:spLocks noGrp="1" noChangeArrowheads="1"/>
          </p:cNvSpPr>
          <p:nvPr>
            <p:ph type="body" idx="1"/>
          </p:nvPr>
        </p:nvSpPr>
        <p:spPr>
          <a:xfrm>
            <a:off x="419100" y="1374775"/>
            <a:ext cx="8299450" cy="3606800"/>
          </a:xfrm>
        </p:spPr>
        <p:txBody>
          <a:bodyPr/>
          <a:lstStyle/>
          <a:p>
            <a:pPr>
              <a:defRPr/>
            </a:pPr>
            <a:r>
              <a:rPr lang="fr-CH" dirty="0">
                <a:cs typeface="+mn-cs"/>
              </a:rPr>
              <a:t>Point faibles ?</a:t>
            </a:r>
          </a:p>
        </p:txBody>
      </p:sp>
    </p:spTree>
    <p:extLst>
      <p:ext uri="{BB962C8B-B14F-4D97-AF65-F5344CB8AC3E}">
        <p14:creationId xmlns:p14="http://schemas.microsoft.com/office/powerpoint/2010/main" val="384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Clôture</a:t>
            </a:r>
            <a:endParaRPr lang="fr-FR">
              <a:latin typeface="Arial" charset="0"/>
              <a:ea typeface="ＭＳ Ｐゴシック" charset="0"/>
              <a:cs typeface="ＭＳ Ｐゴシック" charset="0"/>
            </a:endParaRPr>
          </a:p>
        </p:txBody>
      </p:sp>
      <p:sp>
        <p:nvSpPr>
          <p:cNvPr id="51202" name="Rectangle 3"/>
          <p:cNvSpPr>
            <a:spLocks noGrp="1" noChangeArrowheads="1"/>
          </p:cNvSpPr>
          <p:nvPr>
            <p:ph type="body" idx="1"/>
          </p:nvPr>
        </p:nvSpPr>
        <p:spPr>
          <a:xfrm>
            <a:off x="415925" y="1384300"/>
            <a:ext cx="8299450" cy="4724400"/>
          </a:xfrm>
        </p:spPr>
        <p:txBody>
          <a:bodyPr/>
          <a:lstStyle/>
          <a:p>
            <a:r>
              <a:rPr lang="fr-CH" dirty="0">
                <a:latin typeface="Arial" charset="0"/>
                <a:ea typeface="ＭＳ Ｐゴシック" charset="0"/>
                <a:cs typeface="ＭＳ Ｐゴシック" charset="0"/>
              </a:rPr>
              <a:t>Hum...</a:t>
            </a:r>
          </a:p>
          <a:p>
            <a:endParaRPr lang="fr-CH" dirty="0">
              <a:latin typeface="Arial" charset="0"/>
              <a:ea typeface="ＭＳ Ｐゴシック" charset="0"/>
              <a:cs typeface="ＭＳ Ｐゴシック" charset="0"/>
            </a:endParaRPr>
          </a:p>
          <a:p>
            <a:endParaRPr lang="fr-FR"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169422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nSpc>
                <a:spcPct val="80000"/>
              </a:lnSpc>
            </a:pPr>
            <a:r>
              <a:rPr lang="fr-FR">
                <a:latin typeface="Arial" charset="0"/>
                <a:ea typeface="ＭＳ Ｐゴシック" charset="0"/>
                <a:cs typeface="ＭＳ Ｐゴシック" charset="0"/>
              </a:rPr>
              <a:t>6 fonctions de base du management de projet </a:t>
            </a:r>
          </a:p>
        </p:txBody>
      </p:sp>
      <p:sp>
        <p:nvSpPr>
          <p:cNvPr id="53250" name="Text Box 3"/>
          <p:cNvSpPr txBox="1">
            <a:spLocks noChangeArrowheads="1"/>
          </p:cNvSpPr>
          <p:nvPr/>
        </p:nvSpPr>
        <p:spPr bwMode="auto">
          <a:xfrm>
            <a:off x="4456857" y="1650905"/>
            <a:ext cx="383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Pourquoi ? Quoi ?</a:t>
            </a:r>
          </a:p>
        </p:txBody>
      </p:sp>
      <p:sp>
        <p:nvSpPr>
          <p:cNvPr id="53251" name="Text Box 4"/>
          <p:cNvSpPr txBox="1">
            <a:spLocks noChangeArrowheads="1"/>
          </p:cNvSpPr>
          <p:nvPr/>
        </p:nvSpPr>
        <p:spPr bwMode="auto">
          <a:xfrm>
            <a:off x="4441369" y="3021013"/>
            <a:ext cx="3835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Orchestration des ressources par rapport au plan</a:t>
            </a:r>
          </a:p>
        </p:txBody>
      </p:sp>
      <p:sp>
        <p:nvSpPr>
          <p:cNvPr id="53252" name="Text Box 5"/>
          <p:cNvSpPr txBox="1">
            <a:spLocks noChangeArrowheads="1"/>
          </p:cNvSpPr>
          <p:nvPr/>
        </p:nvSpPr>
        <p:spPr bwMode="auto">
          <a:xfrm>
            <a:off x="4441369" y="3928245"/>
            <a:ext cx="3835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Vérification de l</a:t>
            </a:r>
            <a:r>
              <a:rPr lang="ja-JP" altLang="fr-CH" sz="2000" dirty="0">
                <a:solidFill>
                  <a:schemeClr val="tx1">
                    <a:lumMod val="65000"/>
                    <a:lumOff val="35000"/>
                  </a:schemeClr>
                </a:solidFill>
                <a:latin typeface="+mn-lt"/>
              </a:rPr>
              <a:t>’</a:t>
            </a:r>
            <a:r>
              <a:rPr lang="fr-CH" altLang="ja-JP" sz="2000" dirty="0">
                <a:solidFill>
                  <a:schemeClr val="tx1">
                    <a:lumMod val="65000"/>
                    <a:lumOff val="35000"/>
                  </a:schemeClr>
                </a:solidFill>
                <a:latin typeface="+mn-lt"/>
              </a:rPr>
              <a:t>atteinte des objectifs, coûts, délais</a:t>
            </a:r>
            <a:endParaRPr lang="fr-CH" sz="2000" dirty="0">
              <a:solidFill>
                <a:schemeClr val="tx1">
                  <a:lumMod val="65000"/>
                  <a:lumOff val="35000"/>
                </a:schemeClr>
              </a:solidFill>
              <a:latin typeface="+mn-lt"/>
            </a:endParaRPr>
          </a:p>
        </p:txBody>
      </p:sp>
      <p:sp>
        <p:nvSpPr>
          <p:cNvPr id="53253" name="Text Box 6"/>
          <p:cNvSpPr txBox="1">
            <a:spLocks noChangeArrowheads="1"/>
          </p:cNvSpPr>
          <p:nvPr/>
        </p:nvSpPr>
        <p:spPr bwMode="auto">
          <a:xfrm>
            <a:off x="4441369" y="5599450"/>
            <a:ext cx="3835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Fédérer et mobiliser les parties prenantes</a:t>
            </a:r>
          </a:p>
        </p:txBody>
      </p:sp>
      <p:sp>
        <p:nvSpPr>
          <p:cNvPr id="53254" name="Text Box 7"/>
          <p:cNvSpPr txBox="1">
            <a:spLocks noChangeArrowheads="1"/>
          </p:cNvSpPr>
          <p:nvPr/>
        </p:nvSpPr>
        <p:spPr bwMode="auto">
          <a:xfrm>
            <a:off x="453569" y="1612900"/>
            <a:ext cx="338137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Définition </a:t>
            </a:r>
          </a:p>
        </p:txBody>
      </p:sp>
      <p:sp>
        <p:nvSpPr>
          <p:cNvPr id="53255" name="Text Box 8"/>
          <p:cNvSpPr txBox="1">
            <a:spLocks noChangeArrowheads="1"/>
          </p:cNvSpPr>
          <p:nvPr/>
        </p:nvSpPr>
        <p:spPr bwMode="auto">
          <a:xfrm>
            <a:off x="453569" y="3149600"/>
            <a:ext cx="3346450"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Organisation</a:t>
            </a:r>
          </a:p>
        </p:txBody>
      </p:sp>
      <p:sp>
        <p:nvSpPr>
          <p:cNvPr id="53256" name="Text Box 9"/>
          <p:cNvSpPr txBox="1">
            <a:spLocks noChangeArrowheads="1"/>
          </p:cNvSpPr>
          <p:nvPr/>
        </p:nvSpPr>
        <p:spPr bwMode="auto">
          <a:xfrm>
            <a:off x="453569" y="5672138"/>
            <a:ext cx="3368675" cy="439737"/>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Leadership</a:t>
            </a:r>
          </a:p>
        </p:txBody>
      </p:sp>
      <p:sp>
        <p:nvSpPr>
          <p:cNvPr id="53257" name="Text Box 10"/>
          <p:cNvSpPr txBox="1">
            <a:spLocks noChangeArrowheads="1"/>
          </p:cNvSpPr>
          <p:nvPr/>
        </p:nvSpPr>
        <p:spPr bwMode="auto">
          <a:xfrm>
            <a:off x="453569" y="3994150"/>
            <a:ext cx="337502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Contrôle</a:t>
            </a:r>
          </a:p>
        </p:txBody>
      </p:sp>
      <p:sp>
        <p:nvSpPr>
          <p:cNvPr id="53258" name="Text Box 11"/>
          <p:cNvSpPr txBox="1">
            <a:spLocks noChangeArrowheads="1"/>
          </p:cNvSpPr>
          <p:nvPr/>
        </p:nvSpPr>
        <p:spPr bwMode="auto">
          <a:xfrm>
            <a:off x="453569" y="2318663"/>
            <a:ext cx="3381375" cy="439737"/>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Planification</a:t>
            </a:r>
          </a:p>
        </p:txBody>
      </p:sp>
      <p:sp>
        <p:nvSpPr>
          <p:cNvPr id="53259" name="Text Box 12"/>
          <p:cNvSpPr txBox="1">
            <a:spLocks noChangeArrowheads="1"/>
          </p:cNvSpPr>
          <p:nvPr/>
        </p:nvSpPr>
        <p:spPr bwMode="auto">
          <a:xfrm>
            <a:off x="453569" y="4819650"/>
            <a:ext cx="3375025" cy="439738"/>
          </a:xfrm>
          <a:prstGeom prst="rect">
            <a:avLst/>
          </a:prstGeom>
          <a:noFill/>
          <a:ln w="12700">
            <a:no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a:solidFill>
                  <a:schemeClr val="tx1">
                    <a:lumMod val="65000"/>
                    <a:lumOff val="35000"/>
                  </a:schemeClr>
                </a:solidFill>
                <a:latin typeface="+mn-lt"/>
              </a:rPr>
              <a:t>Clôture</a:t>
            </a:r>
          </a:p>
        </p:txBody>
      </p:sp>
      <p:sp>
        <p:nvSpPr>
          <p:cNvPr id="53260" name="Text Box 13"/>
          <p:cNvSpPr txBox="1">
            <a:spLocks noChangeArrowheads="1"/>
          </p:cNvSpPr>
          <p:nvPr/>
        </p:nvSpPr>
        <p:spPr bwMode="auto">
          <a:xfrm>
            <a:off x="453569" y="1085850"/>
            <a:ext cx="153760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b="1">
                <a:solidFill>
                  <a:schemeClr val="tx1">
                    <a:lumMod val="65000"/>
                    <a:lumOff val="35000"/>
                  </a:schemeClr>
                </a:solidFill>
                <a:latin typeface="+mn-lt"/>
              </a:rPr>
              <a:t>Fonctions</a:t>
            </a:r>
          </a:p>
        </p:txBody>
      </p:sp>
      <p:sp>
        <p:nvSpPr>
          <p:cNvPr id="53261" name="Text Box 14"/>
          <p:cNvSpPr txBox="1">
            <a:spLocks noChangeArrowheads="1"/>
          </p:cNvSpPr>
          <p:nvPr/>
        </p:nvSpPr>
        <p:spPr bwMode="auto">
          <a:xfrm>
            <a:off x="4447719" y="1085850"/>
            <a:ext cx="1394934"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200" b="1" dirty="0">
                <a:solidFill>
                  <a:schemeClr val="tx1">
                    <a:lumMod val="65000"/>
                    <a:lumOff val="35000"/>
                  </a:schemeClr>
                </a:solidFill>
                <a:latin typeface="+mn-lt"/>
              </a:rPr>
              <a:t>Objectifs</a:t>
            </a:r>
          </a:p>
        </p:txBody>
      </p:sp>
      <p:sp>
        <p:nvSpPr>
          <p:cNvPr id="53262" name="Text Box 15"/>
          <p:cNvSpPr txBox="1">
            <a:spLocks noChangeArrowheads="1"/>
          </p:cNvSpPr>
          <p:nvPr/>
        </p:nvSpPr>
        <p:spPr bwMode="auto">
          <a:xfrm>
            <a:off x="4457244" y="4864100"/>
            <a:ext cx="3835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dirty="0">
                <a:solidFill>
                  <a:schemeClr val="tx1">
                    <a:lumMod val="65000"/>
                    <a:lumOff val="35000"/>
                  </a:schemeClr>
                </a:solidFill>
                <a:latin typeface="+mn-lt"/>
              </a:rPr>
              <a:t>Archivage de l</a:t>
            </a:r>
            <a:r>
              <a:rPr lang="ja-JP" altLang="fr-CH" sz="2000" dirty="0">
                <a:solidFill>
                  <a:schemeClr val="tx1">
                    <a:lumMod val="65000"/>
                    <a:lumOff val="35000"/>
                  </a:schemeClr>
                </a:solidFill>
                <a:latin typeface="+mn-lt"/>
              </a:rPr>
              <a:t>’</a:t>
            </a:r>
            <a:r>
              <a:rPr lang="fr-CH" altLang="ja-JP" sz="2000" dirty="0">
                <a:solidFill>
                  <a:schemeClr val="tx1">
                    <a:lumMod val="65000"/>
                    <a:lumOff val="35000"/>
                  </a:schemeClr>
                </a:solidFill>
                <a:latin typeface="+mn-lt"/>
              </a:rPr>
              <a:t>expérience</a:t>
            </a:r>
            <a:endParaRPr lang="fr-CH" sz="2000" dirty="0">
              <a:solidFill>
                <a:schemeClr val="tx1">
                  <a:lumMod val="65000"/>
                  <a:lumOff val="35000"/>
                </a:schemeClr>
              </a:solidFill>
              <a:latin typeface="+mn-lt"/>
            </a:endParaRPr>
          </a:p>
        </p:txBody>
      </p:sp>
      <p:sp>
        <p:nvSpPr>
          <p:cNvPr id="16" name="Text Box 3"/>
          <p:cNvSpPr txBox="1">
            <a:spLocks noChangeArrowheads="1"/>
          </p:cNvSpPr>
          <p:nvPr/>
        </p:nvSpPr>
        <p:spPr bwMode="auto">
          <a:xfrm>
            <a:off x="4456730" y="2298954"/>
            <a:ext cx="38354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a:solidFill>
                  <a:schemeClr val="tx1">
                    <a:lumMod val="65000"/>
                    <a:lumOff val="35000"/>
                  </a:schemeClr>
                </a:solidFill>
                <a:latin typeface="+mn-lt"/>
              </a:rPr>
              <a:t>Qui, où, quand, comment ?</a:t>
            </a:r>
          </a:p>
        </p:txBody>
      </p:sp>
    </p:spTree>
    <p:extLst>
      <p:ext uri="{BB962C8B-B14F-4D97-AF65-F5344CB8AC3E}">
        <p14:creationId xmlns:p14="http://schemas.microsoft.com/office/powerpoint/2010/main" val="189773211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Exercice: Intensité des fonctions de management</a:t>
            </a:r>
          </a:p>
        </p:txBody>
      </p:sp>
      <p:sp>
        <p:nvSpPr>
          <p:cNvPr id="55298" name="Rectangle 3"/>
          <p:cNvSpPr>
            <a:spLocks noGrp="1" noChangeArrowheads="1"/>
          </p:cNvSpPr>
          <p:nvPr>
            <p:ph type="body" idx="1"/>
          </p:nvPr>
        </p:nvSpPr>
        <p:spPr>
          <a:xfrm>
            <a:off x="440551" y="1323976"/>
            <a:ext cx="8299450" cy="1293760"/>
          </a:xfrm>
        </p:spPr>
        <p:txBody>
          <a:bodyPr/>
          <a:lstStyle/>
          <a:p>
            <a:pPr marL="0" indent="0">
              <a:buNone/>
            </a:pPr>
            <a:r>
              <a:rPr lang="fr-CH">
                <a:latin typeface="Arial" charset="0"/>
                <a:ea typeface="ＭＳ Ｐゴシック" charset="0"/>
                <a:cs typeface="ＭＳ Ｐゴシック" charset="0"/>
              </a:rPr>
              <a:t>Représenter l</a:t>
            </a:r>
            <a:r>
              <a:rPr lang="ja-JP" altLang="fr-CH">
                <a:latin typeface="Arial" charset="0"/>
                <a:ea typeface="ＭＳ Ｐゴシック" charset="0"/>
                <a:cs typeface="ＭＳ Ｐゴシック" charset="0"/>
              </a:rPr>
              <a:t>’</a:t>
            </a:r>
            <a:r>
              <a:rPr lang="fr-CH" altLang="ja-JP">
                <a:latin typeface="Arial" charset="0"/>
                <a:ea typeface="ＭＳ Ｐゴシック" charset="0"/>
                <a:cs typeface="ＭＳ Ｐゴシック" charset="0"/>
              </a:rPr>
              <a:t>intensité des 6 fonctions au cours </a:t>
            </a:r>
            <a:br>
              <a:rPr lang="fr-CH" altLang="ja-JP">
                <a:latin typeface="Arial" charset="0"/>
                <a:ea typeface="ＭＳ Ｐゴシック" charset="0"/>
                <a:cs typeface="ＭＳ Ｐゴシック" charset="0"/>
              </a:rPr>
            </a:br>
            <a:r>
              <a:rPr lang="fr-CH" altLang="ja-JP">
                <a:latin typeface="Arial" charset="0"/>
                <a:ea typeface="ＭＳ Ｐゴシック" charset="0"/>
                <a:cs typeface="ＭＳ Ｐゴシック" charset="0"/>
              </a:rPr>
              <a:t>des 4 phases du projet</a:t>
            </a:r>
          </a:p>
          <a:p>
            <a:pPr>
              <a:buFontTx/>
              <a:buNone/>
            </a:pPr>
            <a:endParaRPr lang="fr-CH">
              <a:latin typeface="Arial" charset="0"/>
              <a:ea typeface="ＭＳ Ｐゴシック" charset="0"/>
              <a:cs typeface="ＭＳ Ｐゴシック" charset="0"/>
            </a:endParaRPr>
          </a:p>
        </p:txBody>
      </p:sp>
      <p:grpSp>
        <p:nvGrpSpPr>
          <p:cNvPr id="55299" name="Group 4"/>
          <p:cNvGrpSpPr>
            <a:grpSpLocks/>
          </p:cNvGrpSpPr>
          <p:nvPr/>
        </p:nvGrpSpPr>
        <p:grpSpPr bwMode="auto">
          <a:xfrm>
            <a:off x="836613" y="3802025"/>
            <a:ext cx="7529512" cy="1352550"/>
            <a:chOff x="527" y="3078"/>
            <a:chExt cx="4743" cy="852"/>
          </a:xfrm>
        </p:grpSpPr>
        <p:sp>
          <p:nvSpPr>
            <p:cNvPr id="55300" name="Line 5"/>
            <p:cNvSpPr>
              <a:spLocks noChangeShapeType="1"/>
            </p:cNvSpPr>
            <p:nvPr/>
          </p:nvSpPr>
          <p:spPr bwMode="auto">
            <a:xfrm>
              <a:off x="527" y="3689"/>
              <a:ext cx="4743"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sp>
          <p:nvSpPr>
            <p:cNvPr id="55301" name="Text Box 6"/>
            <p:cNvSpPr txBox="1">
              <a:spLocks noChangeArrowheads="1"/>
            </p:cNvSpPr>
            <p:nvPr/>
          </p:nvSpPr>
          <p:spPr bwMode="auto">
            <a:xfrm>
              <a:off x="579" y="3736"/>
              <a:ext cx="6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Avant-projet</a:t>
              </a:r>
            </a:p>
          </p:txBody>
        </p:sp>
        <p:sp>
          <p:nvSpPr>
            <p:cNvPr id="55302" name="Text Box 7"/>
            <p:cNvSpPr txBox="1">
              <a:spLocks noChangeArrowheads="1"/>
            </p:cNvSpPr>
            <p:nvPr/>
          </p:nvSpPr>
          <p:spPr bwMode="auto">
            <a:xfrm>
              <a:off x="1782" y="3736"/>
              <a:ext cx="6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Planification</a:t>
              </a:r>
            </a:p>
          </p:txBody>
        </p:sp>
        <p:sp>
          <p:nvSpPr>
            <p:cNvPr id="55303" name="Text Box 8"/>
            <p:cNvSpPr txBox="1">
              <a:spLocks noChangeArrowheads="1"/>
            </p:cNvSpPr>
            <p:nvPr/>
          </p:nvSpPr>
          <p:spPr bwMode="auto">
            <a:xfrm>
              <a:off x="3041" y="3736"/>
              <a:ext cx="621"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Réalisation</a:t>
              </a:r>
            </a:p>
          </p:txBody>
        </p:sp>
        <p:sp>
          <p:nvSpPr>
            <p:cNvPr id="55304" name="Text Box 9"/>
            <p:cNvSpPr txBox="1">
              <a:spLocks noChangeArrowheads="1"/>
            </p:cNvSpPr>
            <p:nvPr/>
          </p:nvSpPr>
          <p:spPr bwMode="auto">
            <a:xfrm>
              <a:off x="4233" y="3736"/>
              <a:ext cx="45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1400"/>
                <a:t>Clôture</a:t>
              </a:r>
            </a:p>
          </p:txBody>
        </p:sp>
        <p:sp>
          <p:nvSpPr>
            <p:cNvPr id="55305" name="Freeform 10"/>
            <p:cNvSpPr>
              <a:spLocks/>
            </p:cNvSpPr>
            <p:nvPr/>
          </p:nvSpPr>
          <p:spPr bwMode="auto">
            <a:xfrm>
              <a:off x="625" y="3078"/>
              <a:ext cx="4326" cy="611"/>
            </a:xfrm>
            <a:custGeom>
              <a:avLst/>
              <a:gdLst>
                <a:gd name="T0" fmla="*/ 0 w 4326"/>
                <a:gd name="T1" fmla="*/ 611 h 611"/>
                <a:gd name="T2" fmla="*/ 331 w 4326"/>
                <a:gd name="T3" fmla="*/ 550 h 611"/>
                <a:gd name="T4" fmla="*/ 625 w 4326"/>
                <a:gd name="T5" fmla="*/ 452 h 611"/>
                <a:gd name="T6" fmla="*/ 1042 w 4326"/>
                <a:gd name="T7" fmla="*/ 243 h 611"/>
                <a:gd name="T8" fmla="*/ 1189 w 4326"/>
                <a:gd name="T9" fmla="*/ 108 h 611"/>
                <a:gd name="T10" fmla="*/ 1348 w 4326"/>
                <a:gd name="T11" fmla="*/ 23 h 611"/>
                <a:gd name="T12" fmla="*/ 1581 w 4326"/>
                <a:gd name="T13" fmla="*/ 10 h 611"/>
                <a:gd name="T14" fmla="*/ 1802 w 4326"/>
                <a:gd name="T15" fmla="*/ 84 h 611"/>
                <a:gd name="T16" fmla="*/ 1924 w 4326"/>
                <a:gd name="T17" fmla="*/ 219 h 611"/>
                <a:gd name="T18" fmla="*/ 2034 w 4326"/>
                <a:gd name="T19" fmla="*/ 329 h 611"/>
                <a:gd name="T20" fmla="*/ 2243 w 4326"/>
                <a:gd name="T21" fmla="*/ 403 h 611"/>
                <a:gd name="T22" fmla="*/ 2463 w 4326"/>
                <a:gd name="T23" fmla="*/ 439 h 611"/>
                <a:gd name="T24" fmla="*/ 2696 w 4326"/>
                <a:gd name="T25" fmla="*/ 439 h 611"/>
                <a:gd name="T26" fmla="*/ 2917 w 4326"/>
                <a:gd name="T27" fmla="*/ 329 h 611"/>
                <a:gd name="T28" fmla="*/ 3186 w 4326"/>
                <a:gd name="T29" fmla="*/ 415 h 611"/>
                <a:gd name="T30" fmla="*/ 3395 w 4326"/>
                <a:gd name="T31" fmla="*/ 550 h 611"/>
                <a:gd name="T32" fmla="*/ 3750 w 4326"/>
                <a:gd name="T33" fmla="*/ 574 h 611"/>
                <a:gd name="T34" fmla="*/ 4057 w 4326"/>
                <a:gd name="T35" fmla="*/ 574 h 611"/>
                <a:gd name="T36" fmla="*/ 4326 w 4326"/>
                <a:gd name="T37" fmla="*/ 611 h 6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26"/>
                <a:gd name="T58" fmla="*/ 0 h 611"/>
                <a:gd name="T59" fmla="*/ 4326 w 4326"/>
                <a:gd name="T60" fmla="*/ 611 h 6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26" h="611">
                  <a:moveTo>
                    <a:pt x="0" y="611"/>
                  </a:moveTo>
                  <a:cubicBezTo>
                    <a:pt x="113" y="593"/>
                    <a:pt x="227" y="576"/>
                    <a:pt x="331" y="550"/>
                  </a:cubicBezTo>
                  <a:cubicBezTo>
                    <a:pt x="435" y="524"/>
                    <a:pt x="507" y="503"/>
                    <a:pt x="625" y="452"/>
                  </a:cubicBezTo>
                  <a:cubicBezTo>
                    <a:pt x="743" y="401"/>
                    <a:pt x="948" y="300"/>
                    <a:pt x="1042" y="243"/>
                  </a:cubicBezTo>
                  <a:cubicBezTo>
                    <a:pt x="1136" y="186"/>
                    <a:pt x="1138" y="145"/>
                    <a:pt x="1189" y="108"/>
                  </a:cubicBezTo>
                  <a:cubicBezTo>
                    <a:pt x="1240" y="71"/>
                    <a:pt x="1283" y="39"/>
                    <a:pt x="1348" y="23"/>
                  </a:cubicBezTo>
                  <a:cubicBezTo>
                    <a:pt x="1413" y="7"/>
                    <a:pt x="1505" y="0"/>
                    <a:pt x="1581" y="10"/>
                  </a:cubicBezTo>
                  <a:cubicBezTo>
                    <a:pt x="1657" y="20"/>
                    <a:pt x="1745" y="49"/>
                    <a:pt x="1802" y="84"/>
                  </a:cubicBezTo>
                  <a:cubicBezTo>
                    <a:pt x="1859" y="119"/>
                    <a:pt x="1885" y="178"/>
                    <a:pt x="1924" y="219"/>
                  </a:cubicBezTo>
                  <a:cubicBezTo>
                    <a:pt x="1963" y="260"/>
                    <a:pt x="1981" y="298"/>
                    <a:pt x="2034" y="329"/>
                  </a:cubicBezTo>
                  <a:cubicBezTo>
                    <a:pt x="2087" y="360"/>
                    <a:pt x="2172" y="385"/>
                    <a:pt x="2243" y="403"/>
                  </a:cubicBezTo>
                  <a:cubicBezTo>
                    <a:pt x="2314" y="421"/>
                    <a:pt x="2388" y="433"/>
                    <a:pt x="2463" y="439"/>
                  </a:cubicBezTo>
                  <a:cubicBezTo>
                    <a:pt x="2538" y="445"/>
                    <a:pt x="2620" y="457"/>
                    <a:pt x="2696" y="439"/>
                  </a:cubicBezTo>
                  <a:cubicBezTo>
                    <a:pt x="2772" y="421"/>
                    <a:pt x="2835" y="333"/>
                    <a:pt x="2917" y="329"/>
                  </a:cubicBezTo>
                  <a:cubicBezTo>
                    <a:pt x="2999" y="325"/>
                    <a:pt x="3106" y="378"/>
                    <a:pt x="3186" y="415"/>
                  </a:cubicBezTo>
                  <a:cubicBezTo>
                    <a:pt x="3266" y="452"/>
                    <a:pt x="3301" y="524"/>
                    <a:pt x="3395" y="550"/>
                  </a:cubicBezTo>
                  <a:cubicBezTo>
                    <a:pt x="3489" y="576"/>
                    <a:pt x="3640" y="570"/>
                    <a:pt x="3750" y="574"/>
                  </a:cubicBezTo>
                  <a:cubicBezTo>
                    <a:pt x="3860" y="578"/>
                    <a:pt x="3961" y="568"/>
                    <a:pt x="4057" y="574"/>
                  </a:cubicBezTo>
                  <a:cubicBezTo>
                    <a:pt x="4153" y="580"/>
                    <a:pt x="4281" y="605"/>
                    <a:pt x="4326" y="611"/>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grpSp>
    </p:spTree>
    <p:extLst>
      <p:ext uri="{BB962C8B-B14F-4D97-AF65-F5344CB8AC3E}">
        <p14:creationId xmlns:p14="http://schemas.microsoft.com/office/powerpoint/2010/main" val="30285005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flipH="1">
            <a:off x="36115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57346" name="Picture 3" descr="Untitled-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4738" y="3122613"/>
            <a:ext cx="4908550" cy="3446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9" name="Rectangle 6"/>
          <p:cNvSpPr>
            <a:spLocks noChangeArrowheads="1"/>
          </p:cNvSpPr>
          <p:nvPr/>
        </p:nvSpPr>
        <p:spPr bwMode="auto">
          <a:xfrm>
            <a:off x="2276475" y="1611313"/>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tabLst>
                <a:tab pos="185738" algn="l"/>
              </a:tabLst>
            </a:pPr>
            <a:r>
              <a:rPr lang="fr-CH" sz="1400" i="1">
                <a:solidFill>
                  <a:srgbClr val="5F5F5F"/>
                </a:solidFill>
                <a:latin typeface="Arial" charset="0"/>
              </a:rPr>
              <a:t>« Une petite impatience ruine un grand projet. »</a:t>
            </a:r>
          </a:p>
          <a:p>
            <a:pPr marL="6350" indent="-6350">
              <a:lnSpc>
                <a:spcPct val="90000"/>
              </a:lnSpc>
              <a:spcBef>
                <a:spcPct val="20000"/>
              </a:spcBef>
              <a:buClr>
                <a:schemeClr val="tx1"/>
              </a:buClr>
              <a:tabLst>
                <a:tab pos="185738" algn="l"/>
              </a:tabLst>
            </a:pPr>
            <a:r>
              <a:rPr lang="fr-FR" sz="1400" i="1">
                <a:solidFill>
                  <a:srgbClr val="5F5F5F"/>
                </a:solidFill>
                <a:latin typeface="Arial" charset="0"/>
              </a:rPr>
              <a:t>Confucius [500 av. J-C]</a:t>
            </a:r>
          </a:p>
        </p:txBody>
      </p:sp>
      <p:sp>
        <p:nvSpPr>
          <p:cNvPr id="57351" name="Rectangle 11"/>
          <p:cNvSpPr>
            <a:spLocks noChangeArrowheads="1"/>
          </p:cNvSpPr>
          <p:nvPr/>
        </p:nvSpPr>
        <p:spPr bwMode="auto">
          <a:xfrm>
            <a:off x="2278063" y="2198688"/>
            <a:ext cx="5173662"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FR" sz="1400" i="1">
                <a:solidFill>
                  <a:srgbClr val="5F5F5F"/>
                </a:solidFill>
                <a:latin typeface="Arial" charset="0"/>
              </a:rPr>
              <a:t>« Il n’y a pas de vent favorable pour celui qui ne sait où il va »</a:t>
            </a:r>
          </a:p>
          <a:p>
            <a:pPr marL="6350" indent="-6350">
              <a:lnSpc>
                <a:spcPct val="90000"/>
              </a:lnSpc>
              <a:spcBef>
                <a:spcPct val="20000"/>
              </a:spcBef>
              <a:buClr>
                <a:schemeClr val="tx1"/>
              </a:buClr>
            </a:pPr>
            <a:r>
              <a:rPr lang="fr-FR" sz="1400" i="1">
                <a:solidFill>
                  <a:srgbClr val="5F5F5F"/>
                </a:solidFill>
                <a:latin typeface="Arial" charset="0"/>
              </a:rPr>
              <a:t>Sénèque [4 av. J-C - 62]</a:t>
            </a:r>
          </a:p>
        </p:txBody>
      </p:sp>
      <p:sp>
        <p:nvSpPr>
          <p:cNvPr id="2" name="Titre 1"/>
          <p:cNvSpPr>
            <a:spLocks noGrp="1"/>
          </p:cNvSpPr>
          <p:nvPr>
            <p:ph type="title"/>
          </p:nvPr>
        </p:nvSpPr>
        <p:spPr/>
        <p:txBody>
          <a:bodyPr/>
          <a:lstStyle/>
          <a:p>
            <a:r>
              <a:rPr lang="en-US"/>
              <a:t>Avant-</a:t>
            </a:r>
            <a:r>
              <a:rPr lang="en-US" err="1"/>
              <a:t>projet</a:t>
            </a:r>
            <a:endParaRPr lang="en-US"/>
          </a:p>
        </p:txBody>
      </p:sp>
      <p:sp>
        <p:nvSpPr>
          <p:cNvPr id="3" name="Espace réservé du texte 2"/>
          <p:cNvSpPr>
            <a:spLocks noGrp="1"/>
          </p:cNvSpPr>
          <p:nvPr>
            <p:ph type="body" sz="quarter" idx="10"/>
          </p:nvPr>
        </p:nvSpPr>
        <p:spPr/>
        <p:txBody>
          <a:bodyPr/>
          <a:lstStyle/>
          <a:p>
            <a:r>
              <a:rPr lang="en-US"/>
              <a:t>2</a:t>
            </a:r>
          </a:p>
        </p:txBody>
      </p:sp>
    </p:spTree>
    <p:extLst>
      <p:ext uri="{BB962C8B-B14F-4D97-AF65-F5344CB8AC3E}">
        <p14:creationId xmlns:p14="http://schemas.microsoft.com/office/powerpoint/2010/main" val="16262270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r>
              <a:rPr lang="fr-CH">
                <a:latin typeface="Arial" charset="0"/>
                <a:ea typeface="ＭＳ Ｐゴシック" charset="0"/>
              </a:rPr>
              <a:t>Programme</a:t>
            </a:r>
            <a:endParaRPr lang="fr-FR">
              <a:latin typeface="Arial" charset="0"/>
              <a:ea typeface="ＭＳ Ｐゴシック" charset="0"/>
            </a:endParaRPr>
          </a:p>
        </p:txBody>
      </p:sp>
      <p:sp>
        <p:nvSpPr>
          <p:cNvPr id="7170" name="Rectangle 3"/>
          <p:cNvSpPr>
            <a:spLocks noGrp="1" noChangeArrowheads="1"/>
          </p:cNvSpPr>
          <p:nvPr>
            <p:ph idx="1"/>
          </p:nvPr>
        </p:nvSpPr>
        <p:spPr>
          <a:xfrm>
            <a:off x="433911" y="1059316"/>
            <a:ext cx="7741722" cy="4324108"/>
          </a:xfrm>
        </p:spPr>
        <p:txBody>
          <a:bodyPr/>
          <a:lstStyle/>
          <a:p>
            <a:pPr marL="419100" indent="-419100">
              <a:lnSpc>
                <a:spcPct val="80000"/>
              </a:lnSpc>
              <a:buFontTx/>
              <a:buNone/>
            </a:pPr>
            <a:r>
              <a:rPr lang="fr-CH" sz="2000" b="1">
                <a:latin typeface="Arial" charset="0"/>
                <a:ea typeface="ＭＳ Ｐゴシック" charset="0"/>
              </a:rPr>
              <a:t>1ère journée</a:t>
            </a:r>
          </a:p>
          <a:p>
            <a:pPr marL="419100" indent="-419100">
              <a:lnSpc>
                <a:spcPct val="80000"/>
              </a:lnSpc>
              <a:buFontTx/>
              <a:buNone/>
            </a:pPr>
            <a:r>
              <a:rPr lang="fr-CH" sz="1800">
                <a:latin typeface="Arial" charset="0"/>
                <a:ea typeface="ＭＳ Ｐゴシック" charset="0"/>
              </a:rPr>
              <a:t>Vue d'ensemble</a:t>
            </a:r>
          </a:p>
          <a:p>
            <a:pPr marL="419100" indent="-419100">
              <a:lnSpc>
                <a:spcPct val="80000"/>
              </a:lnSpc>
              <a:buFontTx/>
              <a:buNone/>
            </a:pPr>
            <a:r>
              <a:rPr lang="fr-CH" sz="1800">
                <a:latin typeface="Arial" charset="0"/>
                <a:ea typeface="ＭＳ Ｐゴシック" charset="0"/>
              </a:rPr>
              <a:t>Avant-projet</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 en groupe </a:t>
            </a:r>
          </a:p>
          <a:p>
            <a:pPr lvl="1">
              <a:lnSpc>
                <a:spcPct val="80000"/>
              </a:lnSpc>
            </a:pPr>
            <a:r>
              <a:rPr lang="fr-CH" sz="1600">
                <a:latin typeface="Arial" charset="0"/>
                <a:ea typeface="ＭＳ Ｐゴシック" charset="0"/>
              </a:rPr>
              <a:t>Travail personnel </a:t>
            </a:r>
          </a:p>
          <a:p>
            <a:pPr marL="419100" indent="-419100">
              <a:lnSpc>
                <a:spcPct val="80000"/>
              </a:lnSpc>
              <a:buFontTx/>
              <a:buNone/>
            </a:pPr>
            <a:endParaRPr lang="fr-CH" sz="2000" b="1">
              <a:latin typeface="Arial" charset="0"/>
              <a:ea typeface="ＭＳ Ｐゴシック" charset="0"/>
            </a:endParaRPr>
          </a:p>
          <a:p>
            <a:pPr marL="419100" indent="-419100">
              <a:lnSpc>
                <a:spcPct val="80000"/>
              </a:lnSpc>
              <a:buFontTx/>
              <a:buNone/>
            </a:pPr>
            <a:r>
              <a:rPr lang="fr-CH" sz="2000" b="1">
                <a:latin typeface="Arial" charset="0"/>
                <a:ea typeface="ＭＳ Ｐゴシック" charset="0"/>
              </a:rPr>
              <a:t>2ème journée</a:t>
            </a:r>
          </a:p>
          <a:p>
            <a:pPr marL="419100" indent="-419100">
              <a:lnSpc>
                <a:spcPct val="80000"/>
              </a:lnSpc>
              <a:buFontTx/>
              <a:buNone/>
            </a:pPr>
            <a:r>
              <a:rPr lang="fr-CH" sz="1800">
                <a:latin typeface="Arial" charset="0"/>
                <a:ea typeface="ＭＳ Ｐゴシック" charset="0"/>
              </a:rPr>
              <a:t>Planification</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 en groupe </a:t>
            </a:r>
          </a:p>
          <a:p>
            <a:pPr lvl="1">
              <a:lnSpc>
                <a:spcPct val="80000"/>
              </a:lnSpc>
            </a:pPr>
            <a:r>
              <a:rPr lang="fr-CH" sz="1600">
                <a:latin typeface="Arial" charset="0"/>
                <a:ea typeface="ＭＳ Ｐゴシック" charset="0"/>
              </a:rPr>
              <a:t>Travail personnel </a:t>
            </a:r>
          </a:p>
          <a:p>
            <a:pPr marL="419100" indent="-419100">
              <a:lnSpc>
                <a:spcPct val="80000"/>
              </a:lnSpc>
              <a:buFontTx/>
              <a:buNone/>
            </a:pPr>
            <a:endParaRPr lang="fr-CH" sz="2000" b="1">
              <a:latin typeface="Arial" charset="0"/>
              <a:ea typeface="ＭＳ Ｐゴシック" charset="0"/>
            </a:endParaRPr>
          </a:p>
          <a:p>
            <a:pPr marL="419100" indent="-419100">
              <a:lnSpc>
                <a:spcPct val="80000"/>
              </a:lnSpc>
              <a:buFontTx/>
              <a:buNone/>
            </a:pPr>
            <a:r>
              <a:rPr lang="fr-CH" sz="2000" b="1">
                <a:latin typeface="Arial" charset="0"/>
                <a:ea typeface="ＭＳ Ｐゴシック" charset="0"/>
              </a:rPr>
              <a:t>3</a:t>
            </a:r>
            <a:r>
              <a:rPr lang="fr-CH" sz="2000" b="1" baseline="30000">
                <a:latin typeface="Arial" charset="0"/>
                <a:ea typeface="ＭＳ Ｐゴシック" charset="0"/>
              </a:rPr>
              <a:t>ème</a:t>
            </a:r>
            <a:r>
              <a:rPr lang="fr-CH" sz="2000" b="1">
                <a:latin typeface="Arial" charset="0"/>
                <a:ea typeface="ＭＳ Ｐゴシック" charset="0"/>
              </a:rPr>
              <a:t> journée</a:t>
            </a:r>
          </a:p>
          <a:p>
            <a:pPr marL="419100" indent="-419100">
              <a:lnSpc>
                <a:spcPct val="80000"/>
              </a:lnSpc>
              <a:buFontTx/>
              <a:buNone/>
            </a:pPr>
            <a:r>
              <a:rPr lang="fr-CH" sz="1800">
                <a:latin typeface="Arial" charset="0"/>
                <a:ea typeface="ＭＳ Ｐゴシック" charset="0"/>
              </a:rPr>
              <a:t>Réalisation et clôture</a:t>
            </a:r>
          </a:p>
          <a:p>
            <a:pPr lvl="1">
              <a:lnSpc>
                <a:spcPct val="80000"/>
              </a:lnSpc>
            </a:pPr>
            <a:r>
              <a:rPr lang="fr-CH" sz="1600">
                <a:latin typeface="Arial" charset="0"/>
                <a:ea typeface="ＭＳ Ｐゴシック" charset="0"/>
              </a:rPr>
              <a:t>Théorie</a:t>
            </a:r>
          </a:p>
          <a:p>
            <a:pPr lvl="1">
              <a:lnSpc>
                <a:spcPct val="80000"/>
              </a:lnSpc>
            </a:pPr>
            <a:r>
              <a:rPr lang="fr-CH" sz="1600">
                <a:latin typeface="Arial" charset="0"/>
                <a:ea typeface="ＭＳ Ｐゴシック" charset="0"/>
              </a:rPr>
              <a:t>Simulation en groupe </a:t>
            </a:r>
          </a:p>
          <a:p>
            <a:pPr lvl="1">
              <a:lnSpc>
                <a:spcPct val="80000"/>
              </a:lnSpc>
            </a:pPr>
            <a:r>
              <a:rPr lang="fr-CH" sz="1600">
                <a:latin typeface="Arial" charset="0"/>
                <a:ea typeface="ＭＳ Ｐゴシック" charset="0"/>
              </a:rPr>
              <a:t>Travail personnel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Proposition de projet</a:t>
            </a:r>
          </a:p>
        </p:txBody>
      </p:sp>
      <p:sp>
        <p:nvSpPr>
          <p:cNvPr id="9" name="Rectangle 3"/>
          <p:cNvSpPr txBox="1">
            <a:spLocks noChangeArrowheads="1"/>
          </p:cNvSpPr>
          <p:nvPr/>
        </p:nvSpPr>
        <p:spPr bwMode="auto">
          <a:xfrm>
            <a:off x="443536" y="2068377"/>
            <a:ext cx="4170505" cy="338804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a:buClr>
                <a:schemeClr val="bg2">
                  <a:lumMod val="50000"/>
                </a:schemeClr>
              </a:buClr>
              <a:buFontTx/>
              <a:buNone/>
              <a:defRPr/>
            </a:pPr>
            <a:r>
              <a:rPr lang="fr-CH" sz="2000" kern="0">
                <a:solidFill>
                  <a:schemeClr val="bg2">
                    <a:lumMod val="50000"/>
                  </a:schemeClr>
                </a:solidFill>
                <a:latin typeface="Arial" charset="0"/>
                <a:ea typeface="ＭＳ Ｐゴシック" charset="0"/>
              </a:rPr>
              <a:t>Contenu:</a:t>
            </a:r>
          </a:p>
          <a:p>
            <a:pPr>
              <a:buClr>
                <a:schemeClr val="bg2">
                  <a:lumMod val="50000"/>
                </a:schemeClr>
              </a:buClr>
              <a:defRPr/>
            </a:pPr>
            <a:r>
              <a:rPr lang="fr-CH" sz="2000" kern="0">
                <a:solidFill>
                  <a:schemeClr val="bg2">
                    <a:lumMod val="50000"/>
                  </a:schemeClr>
                </a:solidFill>
                <a:latin typeface="Arial" charset="0"/>
                <a:ea typeface="ＭＳ Ｐゴシック" charset="0"/>
              </a:rPr>
              <a:t>Contexte et problème</a:t>
            </a:r>
          </a:p>
          <a:p>
            <a:pPr>
              <a:buClr>
                <a:schemeClr val="bg2">
                  <a:lumMod val="50000"/>
                </a:schemeClr>
              </a:buClr>
              <a:defRPr/>
            </a:pPr>
            <a:r>
              <a:rPr lang="fr-CH" sz="2000" kern="0">
                <a:solidFill>
                  <a:schemeClr val="bg2">
                    <a:lumMod val="50000"/>
                  </a:schemeClr>
                </a:solidFill>
                <a:latin typeface="Arial" charset="0"/>
                <a:ea typeface="ＭＳ Ｐゴシック" charset="0"/>
              </a:rPr>
              <a:t>Objectifs </a:t>
            </a:r>
          </a:p>
          <a:p>
            <a:pPr>
              <a:buClr>
                <a:schemeClr val="bg2">
                  <a:lumMod val="50000"/>
                </a:schemeClr>
              </a:buClr>
              <a:defRPr/>
            </a:pPr>
            <a:r>
              <a:rPr lang="fr-CH" sz="2000" kern="0">
                <a:solidFill>
                  <a:schemeClr val="bg2">
                    <a:lumMod val="50000"/>
                  </a:schemeClr>
                </a:solidFill>
                <a:latin typeface="Arial" charset="0"/>
                <a:ea typeface="ＭＳ Ｐゴシック" charset="0"/>
              </a:rPr>
              <a:t>Macro-planning</a:t>
            </a:r>
          </a:p>
          <a:p>
            <a:pPr>
              <a:buClr>
                <a:schemeClr val="bg2">
                  <a:lumMod val="50000"/>
                </a:schemeClr>
              </a:buClr>
              <a:defRPr/>
            </a:pPr>
            <a:r>
              <a:rPr lang="fr-CH" sz="2000" kern="0">
                <a:solidFill>
                  <a:schemeClr val="bg2">
                    <a:lumMod val="50000"/>
                  </a:schemeClr>
                </a:solidFill>
                <a:latin typeface="Arial" charset="0"/>
                <a:ea typeface="ＭＳ Ｐゴシック" charset="0"/>
              </a:rPr>
              <a:t>Coûts, recettes</a:t>
            </a:r>
          </a:p>
          <a:p>
            <a:pPr>
              <a:buClr>
                <a:schemeClr val="bg2">
                  <a:lumMod val="50000"/>
                </a:schemeClr>
              </a:buClr>
              <a:defRPr/>
            </a:pPr>
            <a:r>
              <a:rPr lang="fr-CH" sz="2000" kern="0">
                <a:solidFill>
                  <a:schemeClr val="bg2">
                    <a:lumMod val="50000"/>
                  </a:schemeClr>
                </a:solidFill>
                <a:latin typeface="Arial" charset="0"/>
                <a:ea typeface="ＭＳ Ｐゴシック" charset="0"/>
              </a:rPr>
              <a:t>Risques</a:t>
            </a:r>
          </a:p>
          <a:p>
            <a:pPr>
              <a:buClr>
                <a:schemeClr val="bg2">
                  <a:lumMod val="50000"/>
                </a:schemeClr>
              </a:buClr>
              <a:defRPr/>
            </a:pPr>
            <a:r>
              <a:rPr lang="fr-CH" sz="2000" kern="0">
                <a:solidFill>
                  <a:schemeClr val="bg2">
                    <a:lumMod val="50000"/>
                  </a:schemeClr>
                </a:solidFill>
                <a:latin typeface="Arial" charset="0"/>
                <a:ea typeface="ＭＳ Ｐゴシック" charset="0"/>
              </a:rPr>
              <a:t>Organisation de projet</a:t>
            </a:r>
          </a:p>
          <a:p>
            <a:pPr>
              <a:buClr>
                <a:schemeClr val="bg2">
                  <a:lumMod val="50000"/>
                </a:schemeClr>
              </a:buClr>
              <a:defRPr/>
            </a:pPr>
            <a:r>
              <a:rPr lang="fr-CH" sz="2000" kern="0">
                <a:solidFill>
                  <a:schemeClr val="bg2">
                    <a:lumMod val="50000"/>
                  </a:schemeClr>
                </a:solidFill>
                <a:latin typeface="Arial" charset="0"/>
                <a:ea typeface="ＭＳ Ｐゴシック" charset="0"/>
              </a:rPr>
              <a:t>Critères de succès</a:t>
            </a:r>
          </a:p>
          <a:p>
            <a:pPr>
              <a:buClr>
                <a:schemeClr val="bg2">
                  <a:lumMod val="50000"/>
                </a:schemeClr>
              </a:buClr>
              <a:defRPr/>
            </a:pPr>
            <a:endParaRPr lang="fr-CH" sz="2000" kern="0">
              <a:solidFill>
                <a:schemeClr val="bg2">
                  <a:lumMod val="50000"/>
                </a:schemeClr>
              </a:solidFill>
              <a:latin typeface="Arial" charset="0"/>
              <a:ea typeface="ＭＳ Ｐゴシック" charset="0"/>
            </a:endParaRPr>
          </a:p>
        </p:txBody>
      </p:sp>
      <p:sp>
        <p:nvSpPr>
          <p:cNvPr id="10" name="Text Box 4"/>
          <p:cNvSpPr txBox="1">
            <a:spLocks noChangeArrowheads="1"/>
          </p:cNvSpPr>
          <p:nvPr/>
        </p:nvSpPr>
        <p:spPr bwMode="auto">
          <a:xfrm>
            <a:off x="433911" y="1045178"/>
            <a:ext cx="410655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0000"/>
              </a:buClr>
            </a:pPr>
            <a:r>
              <a:rPr lang="fr-CH">
                <a:solidFill>
                  <a:schemeClr val="tx1">
                    <a:lumMod val="65000"/>
                    <a:lumOff val="35000"/>
                  </a:schemeClr>
                </a:solidFill>
                <a:latin typeface="Arial" charset="0"/>
              </a:rPr>
              <a:t>Spécifie comment la requête sera satisfaite</a:t>
            </a:r>
          </a:p>
          <a:p>
            <a:endParaRPr lang="fr-CH">
              <a:solidFill>
                <a:schemeClr val="tx1">
                  <a:lumMod val="65000"/>
                  <a:lumOff val="35000"/>
                </a:schemeClr>
              </a:solidFill>
              <a:latin typeface="Arial" charset="0"/>
            </a:endParaRPr>
          </a:p>
        </p:txBody>
      </p:sp>
      <p:pic>
        <p:nvPicPr>
          <p:cNvPr id="8" name="Image 7"/>
          <p:cNvPicPr>
            <a:picLocks noChangeAspect="1"/>
          </p:cNvPicPr>
          <p:nvPr/>
        </p:nvPicPr>
        <p:blipFill>
          <a:blip r:embed="rId3"/>
          <a:stretch>
            <a:fillRect/>
          </a:stretch>
        </p:blipFill>
        <p:spPr>
          <a:xfrm>
            <a:off x="5289239" y="1206938"/>
            <a:ext cx="3414640" cy="2271972"/>
          </a:xfrm>
          <a:prstGeom prst="rect">
            <a:avLst/>
          </a:prstGeom>
        </p:spPr>
      </p:pic>
      <p:sp>
        <p:nvSpPr>
          <p:cNvPr id="6" name="Rectangle 11"/>
          <p:cNvSpPr>
            <a:spLocks noChangeArrowheads="1"/>
          </p:cNvSpPr>
          <p:nvPr/>
        </p:nvSpPr>
        <p:spPr bwMode="auto">
          <a:xfrm>
            <a:off x="7503903" y="3478910"/>
            <a:ext cx="1274709" cy="215444"/>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www.peakpx.com</a:t>
            </a:r>
            <a:endParaRPr lang="fr-FR" sz="800">
              <a:solidFill>
                <a:schemeClr val="bg1">
                  <a:lumMod val="50000"/>
                </a:schemeClr>
              </a:solidFill>
            </a:endParaRPr>
          </a:p>
        </p:txBody>
      </p:sp>
    </p:spTree>
    <p:extLst>
      <p:ext uri="{BB962C8B-B14F-4D97-AF65-F5344CB8AC3E}">
        <p14:creationId xmlns:p14="http://schemas.microsoft.com/office/powerpoint/2010/main" val="12038378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Description du contexte et du problème</a:t>
            </a:r>
          </a:p>
        </p:txBody>
      </p:sp>
      <p:sp>
        <p:nvSpPr>
          <p:cNvPr id="71682" name="Rectangle 3"/>
          <p:cNvSpPr>
            <a:spLocks noGrp="1" noChangeArrowheads="1"/>
          </p:cNvSpPr>
          <p:nvPr>
            <p:ph type="body" idx="1"/>
          </p:nvPr>
        </p:nvSpPr>
        <p:spPr>
          <a:xfrm>
            <a:off x="432000" y="2057400"/>
            <a:ext cx="5111750" cy="3533775"/>
          </a:xfrm>
        </p:spPr>
        <p:txBody>
          <a:bodyPr/>
          <a:lstStyle/>
          <a:p>
            <a:pPr lvl="1"/>
            <a:r>
              <a:rPr lang="fr-CH">
                <a:latin typeface="Arial" charset="0"/>
                <a:ea typeface="ＭＳ Ｐゴシック" charset="0"/>
              </a:rPr>
              <a:t>Problème connu</a:t>
            </a:r>
            <a:endParaRPr lang="fr-CH" altLang="ja-JP">
              <a:latin typeface="Arial" charset="0"/>
              <a:ea typeface="ＭＳ Ｐゴシック" charset="0"/>
            </a:endParaRPr>
          </a:p>
          <a:p>
            <a:pPr lvl="1"/>
            <a:r>
              <a:rPr lang="fr-CH">
                <a:latin typeface="Arial" charset="0"/>
                <a:ea typeface="ＭＳ Ｐゴシック" charset="0"/>
              </a:rPr>
              <a:t>Changement légal</a:t>
            </a:r>
          </a:p>
          <a:p>
            <a:pPr lvl="1"/>
            <a:r>
              <a:rPr lang="fr-CH">
                <a:latin typeface="Arial" charset="0"/>
                <a:ea typeface="ＭＳ Ｐゴシック" charset="0"/>
              </a:rPr>
              <a:t>Changement économique</a:t>
            </a:r>
          </a:p>
          <a:p>
            <a:pPr lvl="1"/>
            <a:r>
              <a:rPr lang="fr-CH">
                <a:latin typeface="Arial" charset="0"/>
                <a:ea typeface="ＭＳ Ｐゴシック" charset="0"/>
              </a:rPr>
              <a:t>...</a:t>
            </a:r>
          </a:p>
        </p:txBody>
      </p:sp>
      <p:sp>
        <p:nvSpPr>
          <p:cNvPr id="71683" name="Text Box 4"/>
          <p:cNvSpPr txBox="1">
            <a:spLocks noChangeArrowheads="1"/>
          </p:cNvSpPr>
          <p:nvPr/>
        </p:nvSpPr>
        <p:spPr bwMode="auto">
          <a:xfrm>
            <a:off x="409775" y="1371600"/>
            <a:ext cx="2149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a:solidFill>
                  <a:schemeClr val="tx1">
                    <a:lumMod val="65000"/>
                    <a:lumOff val="35000"/>
                  </a:schemeClr>
                </a:solidFill>
                <a:latin typeface="Arial" charset="0"/>
              </a:rPr>
              <a:t>Faits acceptés</a:t>
            </a:r>
          </a:p>
        </p:txBody>
      </p:sp>
      <p:pic>
        <p:nvPicPr>
          <p:cNvPr id="5" name="Image 2" descr="Capture d’écran 2010-10-25 à 17.49.25.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59363" y="3506788"/>
            <a:ext cx="3546475"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741759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oneTexte 1"/>
          <p:cNvSpPr txBox="1">
            <a:spLocks noChangeArrowheads="1"/>
          </p:cNvSpPr>
          <p:nvPr/>
        </p:nvSpPr>
        <p:spPr bwMode="auto">
          <a:xfrm rot="-1363262">
            <a:off x="1017588" y="2854325"/>
            <a:ext cx="33274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a:solidFill>
                  <a:schemeClr val="tx1">
                    <a:lumMod val="65000"/>
                    <a:lumOff val="35000"/>
                  </a:schemeClr>
                </a:solidFill>
                <a:latin typeface="Arial" charset="0"/>
              </a:rPr>
              <a:t>développement du produit X25</a:t>
            </a:r>
          </a:p>
        </p:txBody>
      </p:sp>
      <p:sp>
        <p:nvSpPr>
          <p:cNvPr id="73730" name="ZoneTexte 2"/>
          <p:cNvSpPr txBox="1">
            <a:spLocks noChangeArrowheads="1"/>
          </p:cNvSpPr>
          <p:nvPr/>
        </p:nvSpPr>
        <p:spPr bwMode="auto">
          <a:xfrm>
            <a:off x="917575" y="4819650"/>
            <a:ext cx="24034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a:solidFill>
                  <a:schemeClr val="tx1">
                    <a:lumMod val="65000"/>
                    <a:lumOff val="35000"/>
                  </a:schemeClr>
                </a:solidFill>
                <a:latin typeface="Arial" charset="0"/>
              </a:rPr>
              <a:t>augmenter la </a:t>
            </a:r>
            <a:r>
              <a:rPr lang="en-US" sz="1800" dirty="0" err="1">
                <a:solidFill>
                  <a:schemeClr val="tx1">
                    <a:lumMod val="65000"/>
                    <a:lumOff val="35000"/>
                  </a:schemeClr>
                </a:solidFill>
                <a:latin typeface="Arial" charset="0"/>
              </a:rPr>
              <a:t>visibilité</a:t>
            </a:r>
            <a:br>
              <a:rPr lang="en-US" sz="1800" dirty="0">
                <a:solidFill>
                  <a:schemeClr val="tx1">
                    <a:lumMod val="65000"/>
                    <a:lumOff val="35000"/>
                  </a:schemeClr>
                </a:solidFill>
                <a:latin typeface="Arial" charset="0"/>
              </a:rPr>
            </a:br>
            <a:r>
              <a:rPr lang="en-US" sz="1800" dirty="0">
                <a:solidFill>
                  <a:schemeClr val="tx1">
                    <a:lumMod val="65000"/>
                    <a:lumOff val="35000"/>
                  </a:schemeClr>
                </a:solidFill>
                <a:latin typeface="Arial" charset="0"/>
              </a:rPr>
              <a:t>de </a:t>
            </a:r>
            <a:r>
              <a:rPr lang="en-US" sz="1800" dirty="0" err="1">
                <a:solidFill>
                  <a:schemeClr val="tx1">
                    <a:lumMod val="65000"/>
                    <a:lumOff val="35000"/>
                  </a:schemeClr>
                </a:solidFill>
                <a:latin typeface="Arial" charset="0"/>
              </a:rPr>
              <a:t>l’organisation</a:t>
            </a:r>
            <a:endParaRPr lang="en-US" sz="1800" dirty="0">
              <a:solidFill>
                <a:schemeClr val="tx1">
                  <a:lumMod val="65000"/>
                  <a:lumOff val="35000"/>
                </a:schemeClr>
              </a:solidFill>
              <a:latin typeface="Arial" charset="0"/>
            </a:endParaRPr>
          </a:p>
        </p:txBody>
      </p:sp>
      <p:sp>
        <p:nvSpPr>
          <p:cNvPr id="73731" name="ZoneTexte 4"/>
          <p:cNvSpPr txBox="1">
            <a:spLocks noChangeArrowheads="1"/>
          </p:cNvSpPr>
          <p:nvPr/>
        </p:nvSpPr>
        <p:spPr bwMode="auto">
          <a:xfrm rot="-888293">
            <a:off x="4313238" y="5353735"/>
            <a:ext cx="39163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err="1">
                <a:solidFill>
                  <a:schemeClr val="tx1">
                    <a:lumMod val="65000"/>
                    <a:lumOff val="35000"/>
                  </a:schemeClr>
                </a:solidFill>
                <a:latin typeface="Arial" charset="0"/>
              </a:rPr>
              <a:t>positionner</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l’organisation</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en</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tant</a:t>
            </a:r>
            <a:r>
              <a:rPr lang="en-US" sz="1800">
                <a:solidFill>
                  <a:schemeClr val="tx1">
                    <a:lumMod val="65000"/>
                    <a:lumOff val="35000"/>
                  </a:schemeClr>
                </a:solidFill>
                <a:latin typeface="Arial" charset="0"/>
              </a:rPr>
              <a:t> </a:t>
            </a:r>
            <a:br>
              <a:rPr lang="en-US" sz="1800">
                <a:solidFill>
                  <a:schemeClr val="tx1">
                    <a:lumMod val="65000"/>
                    <a:lumOff val="35000"/>
                  </a:schemeClr>
                </a:solidFill>
                <a:latin typeface="Arial" charset="0"/>
              </a:rPr>
            </a:br>
            <a:r>
              <a:rPr lang="en-US" sz="1800" err="1">
                <a:solidFill>
                  <a:schemeClr val="tx1">
                    <a:lumMod val="65000"/>
                    <a:lumOff val="35000"/>
                  </a:schemeClr>
                </a:solidFill>
                <a:latin typeface="Arial" charset="0"/>
              </a:rPr>
              <a:t>qu’acteur</a:t>
            </a:r>
            <a:r>
              <a:rPr lang="en-US" sz="1800">
                <a:solidFill>
                  <a:schemeClr val="tx1">
                    <a:lumMod val="65000"/>
                    <a:lumOff val="35000"/>
                  </a:schemeClr>
                </a:solidFill>
                <a:latin typeface="Arial" charset="0"/>
              </a:rPr>
              <a:t> </a:t>
            </a:r>
            <a:r>
              <a:rPr lang="en-US" sz="1800" err="1">
                <a:solidFill>
                  <a:schemeClr val="tx1">
                    <a:lumMod val="65000"/>
                    <a:lumOff val="35000"/>
                  </a:schemeClr>
                </a:solidFill>
                <a:latin typeface="Arial" charset="0"/>
              </a:rPr>
              <a:t>majeur</a:t>
            </a:r>
            <a:r>
              <a:rPr lang="en-US" sz="1800">
                <a:solidFill>
                  <a:schemeClr val="tx1">
                    <a:lumMod val="65000"/>
                    <a:lumOff val="35000"/>
                  </a:schemeClr>
                </a:solidFill>
                <a:latin typeface="Arial" charset="0"/>
              </a:rPr>
              <a:t> au </a:t>
            </a:r>
            <a:r>
              <a:rPr lang="en-US" sz="1800" err="1">
                <a:solidFill>
                  <a:schemeClr val="tx1">
                    <a:lumMod val="65000"/>
                    <a:lumOff val="35000"/>
                  </a:schemeClr>
                </a:solidFill>
                <a:latin typeface="Arial" charset="0"/>
              </a:rPr>
              <a:t>niveau</a:t>
            </a:r>
            <a:r>
              <a:rPr lang="en-US" sz="1800">
                <a:solidFill>
                  <a:schemeClr val="tx1">
                    <a:lumMod val="65000"/>
                    <a:lumOff val="35000"/>
                  </a:schemeClr>
                </a:solidFill>
                <a:latin typeface="Arial" charset="0"/>
              </a:rPr>
              <a:t> national</a:t>
            </a:r>
          </a:p>
        </p:txBody>
      </p:sp>
      <p:sp>
        <p:nvSpPr>
          <p:cNvPr id="73732" name="ZoneTexte 5"/>
          <p:cNvSpPr txBox="1">
            <a:spLocks noChangeArrowheads="1"/>
          </p:cNvSpPr>
          <p:nvPr/>
        </p:nvSpPr>
        <p:spPr bwMode="auto">
          <a:xfrm rot="1488304">
            <a:off x="4956175" y="2008188"/>
            <a:ext cx="2595563"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err="1">
                <a:solidFill>
                  <a:schemeClr val="tx1">
                    <a:lumMod val="65000"/>
                    <a:lumOff val="35000"/>
                  </a:schemeClr>
                </a:solidFill>
                <a:latin typeface="Arial" charset="0"/>
              </a:rPr>
              <a:t>diminuer</a:t>
            </a:r>
            <a:r>
              <a:rPr lang="en-US" sz="1800" dirty="0">
                <a:solidFill>
                  <a:schemeClr val="tx1">
                    <a:lumMod val="65000"/>
                    <a:lumOff val="35000"/>
                  </a:schemeClr>
                </a:solidFill>
                <a:latin typeface="Arial" charset="0"/>
              </a:rPr>
              <a:t> les </a:t>
            </a:r>
          </a:p>
          <a:p>
            <a:pPr algn="ctr" eaLnBrk="1" hangingPunct="1">
              <a:spcBef>
                <a:spcPct val="20000"/>
              </a:spcBef>
              <a:buClr>
                <a:srgbClr val="FF5050"/>
              </a:buClr>
            </a:pPr>
            <a:r>
              <a:rPr lang="en-US" sz="1800" dirty="0">
                <a:solidFill>
                  <a:schemeClr val="tx1">
                    <a:lumMod val="65000"/>
                    <a:lumOff val="35000"/>
                  </a:schemeClr>
                </a:solidFill>
                <a:latin typeface="Arial" charset="0"/>
              </a:rPr>
              <a:t>charges </a:t>
            </a:r>
            <a:r>
              <a:rPr lang="en-US" sz="1800" dirty="0" err="1">
                <a:solidFill>
                  <a:schemeClr val="tx1">
                    <a:lumMod val="65000"/>
                    <a:lumOff val="35000"/>
                  </a:schemeClr>
                </a:solidFill>
                <a:latin typeface="Arial" charset="0"/>
              </a:rPr>
              <a:t>d’exploitations</a:t>
            </a:r>
            <a:endParaRPr lang="en-US" sz="1800" dirty="0">
              <a:solidFill>
                <a:schemeClr val="tx1">
                  <a:lumMod val="65000"/>
                  <a:lumOff val="35000"/>
                </a:schemeClr>
              </a:solidFill>
              <a:latin typeface="Arial" charset="0"/>
            </a:endParaRPr>
          </a:p>
        </p:txBody>
      </p:sp>
      <p:sp>
        <p:nvSpPr>
          <p:cNvPr id="73733" name="ZoneTexte 6"/>
          <p:cNvSpPr txBox="1">
            <a:spLocks noChangeArrowheads="1"/>
          </p:cNvSpPr>
          <p:nvPr/>
        </p:nvSpPr>
        <p:spPr bwMode="auto">
          <a:xfrm rot="995101">
            <a:off x="3494088" y="3833813"/>
            <a:ext cx="2376487" cy="70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20000"/>
              </a:spcBef>
              <a:buClr>
                <a:srgbClr val="FF5050"/>
              </a:buClr>
            </a:pPr>
            <a:r>
              <a:rPr lang="en-US" sz="1800" dirty="0" err="1">
                <a:solidFill>
                  <a:schemeClr val="tx1">
                    <a:lumMod val="65000"/>
                    <a:lumOff val="35000"/>
                  </a:schemeClr>
                </a:solidFill>
                <a:latin typeface="Arial" charset="0"/>
              </a:rPr>
              <a:t>améliorer</a:t>
            </a:r>
            <a:r>
              <a:rPr lang="en-US" sz="1800" dirty="0">
                <a:solidFill>
                  <a:schemeClr val="tx1">
                    <a:lumMod val="65000"/>
                    <a:lumOff val="35000"/>
                  </a:schemeClr>
                </a:solidFill>
                <a:latin typeface="Arial" charset="0"/>
              </a:rPr>
              <a:t> </a:t>
            </a:r>
          </a:p>
          <a:p>
            <a:pPr algn="ctr" eaLnBrk="1" hangingPunct="1">
              <a:spcBef>
                <a:spcPct val="20000"/>
              </a:spcBef>
              <a:buClr>
                <a:srgbClr val="FF5050"/>
              </a:buClr>
            </a:pPr>
            <a:r>
              <a:rPr lang="en-US" sz="1800" dirty="0">
                <a:solidFill>
                  <a:schemeClr val="tx1">
                    <a:lumMod val="65000"/>
                    <a:lumOff val="35000"/>
                  </a:schemeClr>
                </a:solidFill>
                <a:latin typeface="Arial" charset="0"/>
              </a:rPr>
              <a:t>le service aux clients</a:t>
            </a:r>
          </a:p>
        </p:txBody>
      </p:sp>
      <p:sp>
        <p:nvSpPr>
          <p:cNvPr id="73734" name="ZoneTexte 3"/>
          <p:cNvSpPr txBox="1">
            <a:spLocks noChangeArrowheads="1"/>
          </p:cNvSpPr>
          <p:nvPr/>
        </p:nvSpPr>
        <p:spPr bwMode="auto">
          <a:xfrm>
            <a:off x="6021388" y="3563938"/>
            <a:ext cx="4159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FF5050"/>
              </a:buClr>
            </a:pPr>
            <a:r>
              <a:rPr lang="en-US" sz="1800">
                <a:solidFill>
                  <a:schemeClr val="tx1">
                    <a:lumMod val="65000"/>
                    <a:lumOff val="35000"/>
                  </a:schemeClr>
                </a:solidFill>
                <a:latin typeface="Arial" charset="0"/>
              </a:rPr>
              <a:t>…</a:t>
            </a:r>
          </a:p>
        </p:txBody>
      </p:sp>
      <p:sp>
        <p:nvSpPr>
          <p:cNvPr id="73735" name="ZoneTexte 8"/>
          <p:cNvSpPr txBox="1">
            <a:spLocks noChangeArrowheads="1"/>
          </p:cNvSpPr>
          <p:nvPr/>
        </p:nvSpPr>
        <p:spPr bwMode="auto">
          <a:xfrm rot="-906447">
            <a:off x="3594100" y="5135563"/>
            <a:ext cx="414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rgbClr val="FF5050"/>
              </a:buClr>
            </a:pPr>
            <a:r>
              <a:rPr lang="en-US" sz="1800">
                <a:solidFill>
                  <a:schemeClr val="tx1">
                    <a:lumMod val="65000"/>
                    <a:lumOff val="35000"/>
                  </a:schemeClr>
                </a:solidFill>
                <a:latin typeface="Arial" charset="0"/>
              </a:rPr>
              <a:t>…</a:t>
            </a:r>
          </a:p>
        </p:txBody>
      </p:sp>
      <p:sp>
        <p:nvSpPr>
          <p:cNvPr id="73736" name="Rectangle 2"/>
          <p:cNvSpPr>
            <a:spLocks noGrp="1" noChangeArrowheads="1"/>
          </p:cNvSpPr>
          <p:nvPr>
            <p:ph type="title"/>
          </p:nvPr>
        </p:nvSpPr>
        <p:spPr>
          <a:xfrm>
            <a:off x="381000" y="296863"/>
            <a:ext cx="7342414" cy="685800"/>
          </a:xfrm>
        </p:spPr>
        <p:txBody>
          <a:bodyPr/>
          <a:lstStyle/>
          <a:p>
            <a:r>
              <a:rPr lang="fr-CH">
                <a:latin typeface="Arial" charset="0"/>
                <a:ea typeface="ＭＳ Ｐゴシック" charset="0"/>
              </a:rPr>
              <a:t>O</a:t>
            </a:r>
            <a:r>
              <a:rPr lang="fr-CH">
                <a:latin typeface="Arial" charset="0"/>
                <a:ea typeface="ＭＳ Ｐゴシック" charset="0"/>
                <a:cs typeface="ＭＳ Ｐゴシック" charset="0"/>
              </a:rPr>
              <a:t>bjectifs: comment mettre de l'ordre?</a:t>
            </a:r>
          </a:p>
        </p:txBody>
      </p:sp>
    </p:spTree>
    <p:extLst>
      <p:ext uri="{BB962C8B-B14F-4D97-AF65-F5344CB8AC3E}">
        <p14:creationId xmlns:p14="http://schemas.microsoft.com/office/powerpoint/2010/main" val="1955652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FR">
                <a:latin typeface="Arial" charset="0"/>
                <a:ea typeface="ＭＳ Ｐゴシック" charset="0"/>
                <a:cs typeface="ＭＳ Ｐゴシック" charset="0"/>
              </a:rPr>
              <a:t>Hiérarchiser les objectifs</a:t>
            </a:r>
          </a:p>
        </p:txBody>
      </p:sp>
      <p:sp>
        <p:nvSpPr>
          <p:cNvPr id="75778" name="ZoneTexte 3"/>
          <p:cNvSpPr txBox="1">
            <a:spLocks noChangeArrowheads="1"/>
          </p:cNvSpPr>
          <p:nvPr/>
        </p:nvSpPr>
        <p:spPr bwMode="auto">
          <a:xfrm>
            <a:off x="448401" y="309403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dirty="0">
                <a:solidFill>
                  <a:schemeClr val="tx1">
                    <a:lumMod val="65000"/>
                    <a:lumOff val="35000"/>
                  </a:schemeClr>
                </a:solidFill>
                <a:latin typeface="Arial" charset="0"/>
                <a:cs typeface="Arial" charset="0"/>
              </a:rPr>
              <a:t>Objectifs spécifiques</a:t>
            </a:r>
          </a:p>
          <a:p>
            <a:r>
              <a:rPr lang="fr-FR" sz="1800" dirty="0">
                <a:solidFill>
                  <a:schemeClr val="tx1">
                    <a:lumMod val="65000"/>
                    <a:lumOff val="35000"/>
                  </a:schemeClr>
                </a:solidFill>
                <a:latin typeface="Arial" charset="0"/>
                <a:cs typeface="Arial" charset="0"/>
              </a:rPr>
              <a:t>Avantages directs générés par le projet</a:t>
            </a:r>
          </a:p>
        </p:txBody>
      </p:sp>
      <p:sp>
        <p:nvSpPr>
          <p:cNvPr id="75779" name="ZoneTexte 4"/>
          <p:cNvSpPr txBox="1">
            <a:spLocks noChangeArrowheads="1"/>
          </p:cNvSpPr>
          <p:nvPr/>
        </p:nvSpPr>
        <p:spPr bwMode="auto">
          <a:xfrm>
            <a:off x="448401" y="1433513"/>
            <a:ext cx="3859213"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99"/>
              </a:buClr>
            </a:pPr>
            <a:r>
              <a:rPr lang="fr-FR" sz="1800" b="1" dirty="0">
                <a:solidFill>
                  <a:schemeClr val="tx1">
                    <a:lumMod val="65000"/>
                    <a:lumOff val="35000"/>
                  </a:schemeClr>
                </a:solidFill>
                <a:latin typeface="Arial" charset="0"/>
              </a:rPr>
              <a:t>Objectifs globaux</a:t>
            </a:r>
          </a:p>
          <a:p>
            <a:pPr>
              <a:spcBef>
                <a:spcPct val="20000"/>
              </a:spcBef>
              <a:buClr>
                <a:srgbClr val="000099"/>
              </a:buClr>
            </a:pPr>
            <a:r>
              <a:rPr lang="fr-FR" sz="1800" dirty="0">
                <a:solidFill>
                  <a:schemeClr val="tx1">
                    <a:lumMod val="65000"/>
                    <a:lumOff val="35000"/>
                  </a:schemeClr>
                </a:solidFill>
                <a:latin typeface="Arial" charset="0"/>
              </a:rPr>
              <a:t>Contribution du projet à un programme, une stratégie générale</a:t>
            </a:r>
          </a:p>
          <a:p>
            <a:endParaRPr lang="fr-FR" sz="1800" dirty="0">
              <a:solidFill>
                <a:schemeClr val="tx1">
                  <a:lumMod val="65000"/>
                  <a:lumOff val="35000"/>
                </a:schemeClr>
              </a:solidFill>
            </a:endParaRPr>
          </a:p>
        </p:txBody>
      </p:sp>
      <p:sp>
        <p:nvSpPr>
          <p:cNvPr id="75780" name="ZoneTexte 5"/>
          <p:cNvSpPr txBox="1">
            <a:spLocks noChangeArrowheads="1"/>
          </p:cNvSpPr>
          <p:nvPr/>
        </p:nvSpPr>
        <p:spPr bwMode="auto">
          <a:xfrm>
            <a:off x="448401" y="484028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dirty="0">
                <a:solidFill>
                  <a:schemeClr val="tx1">
                    <a:lumMod val="65000"/>
                    <a:lumOff val="35000"/>
                  </a:schemeClr>
                </a:solidFill>
                <a:latin typeface="Arial" charset="0"/>
                <a:cs typeface="Arial" charset="0"/>
              </a:rPr>
              <a:t>Résultats</a:t>
            </a:r>
          </a:p>
          <a:p>
            <a:r>
              <a:rPr lang="fr-FR" sz="1800" dirty="0">
                <a:solidFill>
                  <a:schemeClr val="tx1">
                    <a:lumMod val="65000"/>
                    <a:lumOff val="35000"/>
                  </a:schemeClr>
                </a:solidFill>
                <a:latin typeface="Arial" charset="0"/>
                <a:cs typeface="Arial" charset="0"/>
              </a:rPr>
              <a:t>Produit / service réalisé par le projet</a:t>
            </a:r>
          </a:p>
        </p:txBody>
      </p:sp>
      <p:cxnSp>
        <p:nvCxnSpPr>
          <p:cNvPr id="75781" name="Connecteur droit avec flèche 7"/>
          <p:cNvCxnSpPr>
            <a:cxnSpLocks noChangeShapeType="1"/>
          </p:cNvCxnSpPr>
          <p:nvPr/>
        </p:nvCxnSpPr>
        <p:spPr bwMode="auto">
          <a:xfrm>
            <a:off x="1272314" y="2562225"/>
            <a:ext cx="0" cy="344488"/>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75782" name="Connecteur droit avec flèche 8"/>
          <p:cNvCxnSpPr>
            <a:cxnSpLocks noChangeShapeType="1"/>
          </p:cNvCxnSpPr>
          <p:nvPr/>
        </p:nvCxnSpPr>
        <p:spPr bwMode="auto">
          <a:xfrm>
            <a:off x="1272314" y="4157663"/>
            <a:ext cx="0" cy="344487"/>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8" name="Grouper 7"/>
          <p:cNvGrpSpPr/>
          <p:nvPr/>
        </p:nvGrpSpPr>
        <p:grpSpPr>
          <a:xfrm>
            <a:off x="4595813" y="1804988"/>
            <a:ext cx="4125912" cy="4021137"/>
            <a:chOff x="4875213" y="1804988"/>
            <a:chExt cx="3716337" cy="4021137"/>
          </a:xfrm>
        </p:grpSpPr>
        <p:cxnSp>
          <p:nvCxnSpPr>
            <p:cNvPr id="75783" name="Connecteur droit 2"/>
            <p:cNvCxnSpPr>
              <a:cxnSpLocks noChangeShapeType="1"/>
            </p:cNvCxnSpPr>
            <p:nvPr/>
          </p:nvCxnSpPr>
          <p:spPr bwMode="auto">
            <a:xfrm>
              <a:off x="4875213" y="2363788"/>
              <a:ext cx="3716337" cy="0"/>
            </a:xfrm>
            <a:prstGeom prst="line">
              <a:avLst/>
            </a:prstGeom>
            <a:noFill/>
            <a:ln w="9525">
              <a:solidFill>
                <a:schemeClr val="tx1"/>
              </a:solidFill>
              <a:round/>
              <a:headEnd/>
              <a:tailEnd/>
            </a:ln>
          </p:spPr>
        </p:cxnSp>
        <p:cxnSp>
          <p:nvCxnSpPr>
            <p:cNvPr id="75784" name="Connecteur droit 10"/>
            <p:cNvCxnSpPr>
              <a:cxnSpLocks noChangeShapeType="1"/>
            </p:cNvCxnSpPr>
            <p:nvPr/>
          </p:nvCxnSpPr>
          <p:spPr bwMode="auto">
            <a:xfrm>
              <a:off x="4875213" y="1804988"/>
              <a:ext cx="3716337" cy="0"/>
            </a:xfrm>
            <a:prstGeom prst="line">
              <a:avLst/>
            </a:prstGeom>
            <a:noFill/>
            <a:ln w="9525">
              <a:solidFill>
                <a:schemeClr val="tx1"/>
              </a:solidFill>
              <a:round/>
              <a:headEnd/>
              <a:tailEnd/>
            </a:ln>
          </p:spPr>
        </p:cxnSp>
        <p:cxnSp>
          <p:nvCxnSpPr>
            <p:cNvPr id="75785" name="Connecteur droit 11"/>
            <p:cNvCxnSpPr>
              <a:cxnSpLocks noChangeShapeType="1"/>
            </p:cNvCxnSpPr>
            <p:nvPr/>
          </p:nvCxnSpPr>
          <p:spPr bwMode="auto">
            <a:xfrm>
              <a:off x="4875213" y="4043363"/>
              <a:ext cx="3716337" cy="0"/>
            </a:xfrm>
            <a:prstGeom prst="line">
              <a:avLst/>
            </a:prstGeom>
            <a:noFill/>
            <a:ln w="9525">
              <a:solidFill>
                <a:schemeClr val="tx1"/>
              </a:solidFill>
              <a:round/>
              <a:headEnd/>
              <a:tailEnd/>
            </a:ln>
          </p:spPr>
        </p:cxnSp>
        <p:cxnSp>
          <p:nvCxnSpPr>
            <p:cNvPr id="75786" name="Connecteur droit 12"/>
            <p:cNvCxnSpPr>
              <a:cxnSpLocks noChangeShapeType="1"/>
            </p:cNvCxnSpPr>
            <p:nvPr/>
          </p:nvCxnSpPr>
          <p:spPr bwMode="auto">
            <a:xfrm>
              <a:off x="4875213" y="3482975"/>
              <a:ext cx="3716337" cy="0"/>
            </a:xfrm>
            <a:prstGeom prst="line">
              <a:avLst/>
            </a:prstGeom>
            <a:noFill/>
            <a:ln w="9525">
              <a:solidFill>
                <a:schemeClr val="tx1"/>
              </a:solidFill>
              <a:round/>
              <a:headEnd/>
              <a:tailEnd/>
            </a:ln>
          </p:spPr>
        </p:cxnSp>
        <p:cxnSp>
          <p:nvCxnSpPr>
            <p:cNvPr id="75787" name="Connecteur droit 13"/>
            <p:cNvCxnSpPr>
              <a:cxnSpLocks noChangeShapeType="1"/>
            </p:cNvCxnSpPr>
            <p:nvPr/>
          </p:nvCxnSpPr>
          <p:spPr bwMode="auto">
            <a:xfrm>
              <a:off x="4875213" y="5826125"/>
              <a:ext cx="3716337" cy="0"/>
            </a:xfrm>
            <a:prstGeom prst="line">
              <a:avLst/>
            </a:prstGeom>
            <a:noFill/>
            <a:ln w="9525">
              <a:solidFill>
                <a:schemeClr val="tx1"/>
              </a:solidFill>
              <a:round/>
              <a:headEnd/>
              <a:tailEnd/>
            </a:ln>
          </p:spPr>
        </p:cxnSp>
        <p:cxnSp>
          <p:nvCxnSpPr>
            <p:cNvPr id="75788" name="Connecteur droit 14"/>
            <p:cNvCxnSpPr>
              <a:cxnSpLocks noChangeShapeType="1"/>
            </p:cNvCxnSpPr>
            <p:nvPr/>
          </p:nvCxnSpPr>
          <p:spPr bwMode="auto">
            <a:xfrm>
              <a:off x="4875213" y="5267325"/>
              <a:ext cx="3716337" cy="0"/>
            </a:xfrm>
            <a:prstGeom prst="line">
              <a:avLst/>
            </a:prstGeom>
            <a:noFill/>
            <a:ln w="9525">
              <a:solidFill>
                <a:schemeClr val="tx1"/>
              </a:solidFill>
              <a:round/>
              <a:headEnd/>
              <a:tailEnd/>
            </a:ln>
          </p:spPr>
        </p:cxnSp>
      </p:grpSp>
    </p:spTree>
    <p:extLst>
      <p:ext uri="{BB962C8B-B14F-4D97-AF65-F5344CB8AC3E}">
        <p14:creationId xmlns:p14="http://schemas.microsoft.com/office/powerpoint/2010/main" val="146737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p:txBody>
          <a:bodyPr/>
          <a:lstStyle/>
          <a:p>
            <a:r>
              <a:rPr lang="fr-FR">
                <a:latin typeface="Arial" charset="0"/>
                <a:ea typeface="ＭＳ Ｐゴシック" charset="0"/>
              </a:rPr>
              <a:t>Sens de la d</a:t>
            </a:r>
            <a:r>
              <a:rPr lang="fr-FR">
                <a:latin typeface="Arial" charset="0"/>
                <a:ea typeface="ＭＳ Ｐゴシック" charset="0"/>
                <a:cs typeface="ＭＳ Ｐゴシック" charset="0"/>
              </a:rPr>
              <a:t>émarche</a:t>
            </a:r>
          </a:p>
        </p:txBody>
      </p:sp>
      <p:sp>
        <p:nvSpPr>
          <p:cNvPr id="75778" name="ZoneTexte 3"/>
          <p:cNvSpPr txBox="1">
            <a:spLocks noChangeArrowheads="1"/>
          </p:cNvSpPr>
          <p:nvPr/>
        </p:nvSpPr>
        <p:spPr bwMode="auto">
          <a:xfrm>
            <a:off x="448401" y="309403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a:solidFill>
                  <a:schemeClr val="tx1">
                    <a:lumMod val="65000"/>
                    <a:lumOff val="35000"/>
                  </a:schemeClr>
                </a:solidFill>
                <a:latin typeface="Arial" charset="0"/>
                <a:cs typeface="Arial" charset="0"/>
              </a:rPr>
              <a:t>Objectifs spécifiques</a:t>
            </a:r>
          </a:p>
          <a:p>
            <a:r>
              <a:rPr lang="fr-FR" sz="1800">
                <a:solidFill>
                  <a:schemeClr val="tx1">
                    <a:lumMod val="65000"/>
                    <a:lumOff val="35000"/>
                  </a:schemeClr>
                </a:solidFill>
                <a:latin typeface="Arial" charset="0"/>
                <a:cs typeface="Arial" charset="0"/>
              </a:rPr>
              <a:t>Avantages directs générés par le projet</a:t>
            </a:r>
          </a:p>
        </p:txBody>
      </p:sp>
      <p:sp>
        <p:nvSpPr>
          <p:cNvPr id="75779" name="ZoneTexte 4"/>
          <p:cNvSpPr txBox="1">
            <a:spLocks noChangeArrowheads="1"/>
          </p:cNvSpPr>
          <p:nvPr/>
        </p:nvSpPr>
        <p:spPr bwMode="auto">
          <a:xfrm>
            <a:off x="448401" y="1433513"/>
            <a:ext cx="3859213"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000099"/>
              </a:buClr>
            </a:pPr>
            <a:r>
              <a:rPr lang="fr-FR" sz="1800" b="1">
                <a:solidFill>
                  <a:schemeClr val="tx1">
                    <a:lumMod val="65000"/>
                    <a:lumOff val="35000"/>
                  </a:schemeClr>
                </a:solidFill>
                <a:latin typeface="Arial" charset="0"/>
              </a:rPr>
              <a:t>Objectifs globaux</a:t>
            </a:r>
          </a:p>
          <a:p>
            <a:pPr>
              <a:spcBef>
                <a:spcPct val="20000"/>
              </a:spcBef>
              <a:buClr>
                <a:srgbClr val="000099"/>
              </a:buClr>
            </a:pPr>
            <a:r>
              <a:rPr lang="fr-FR" sz="1800">
                <a:solidFill>
                  <a:schemeClr val="tx1">
                    <a:lumMod val="65000"/>
                    <a:lumOff val="35000"/>
                  </a:schemeClr>
                </a:solidFill>
                <a:latin typeface="Arial" charset="0"/>
              </a:rPr>
              <a:t>Contribution du projet à un programme, une stratégie générale</a:t>
            </a:r>
          </a:p>
          <a:p>
            <a:endParaRPr lang="fr-FR" sz="1800">
              <a:solidFill>
                <a:schemeClr val="tx1">
                  <a:lumMod val="65000"/>
                  <a:lumOff val="35000"/>
                </a:schemeClr>
              </a:solidFill>
            </a:endParaRPr>
          </a:p>
        </p:txBody>
      </p:sp>
      <p:sp>
        <p:nvSpPr>
          <p:cNvPr id="75780" name="ZoneTexte 5"/>
          <p:cNvSpPr txBox="1">
            <a:spLocks noChangeArrowheads="1"/>
          </p:cNvSpPr>
          <p:nvPr/>
        </p:nvSpPr>
        <p:spPr bwMode="auto">
          <a:xfrm>
            <a:off x="448401" y="4840288"/>
            <a:ext cx="3194050"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1800" b="1">
                <a:solidFill>
                  <a:schemeClr val="tx1">
                    <a:lumMod val="65000"/>
                    <a:lumOff val="35000"/>
                  </a:schemeClr>
                </a:solidFill>
                <a:latin typeface="Arial" charset="0"/>
                <a:cs typeface="Arial" charset="0"/>
              </a:rPr>
              <a:t>Résultats</a:t>
            </a:r>
          </a:p>
          <a:p>
            <a:r>
              <a:rPr lang="fr-FR" sz="1800">
                <a:solidFill>
                  <a:schemeClr val="tx1">
                    <a:lumMod val="65000"/>
                    <a:lumOff val="35000"/>
                  </a:schemeClr>
                </a:solidFill>
                <a:latin typeface="Arial" charset="0"/>
                <a:cs typeface="Arial" charset="0"/>
              </a:rPr>
              <a:t>Produit / service réalisé par le projet</a:t>
            </a:r>
          </a:p>
        </p:txBody>
      </p:sp>
      <p:cxnSp>
        <p:nvCxnSpPr>
          <p:cNvPr id="75781" name="Connecteur droit avec flèche 7"/>
          <p:cNvCxnSpPr>
            <a:cxnSpLocks noChangeShapeType="1"/>
          </p:cNvCxnSpPr>
          <p:nvPr/>
        </p:nvCxnSpPr>
        <p:spPr bwMode="auto">
          <a:xfrm>
            <a:off x="1272314" y="2562225"/>
            <a:ext cx="0" cy="344488"/>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75782" name="Connecteur droit avec flèche 8"/>
          <p:cNvCxnSpPr>
            <a:cxnSpLocks noChangeShapeType="1"/>
          </p:cNvCxnSpPr>
          <p:nvPr/>
        </p:nvCxnSpPr>
        <p:spPr bwMode="auto">
          <a:xfrm>
            <a:off x="1272314" y="4157663"/>
            <a:ext cx="0" cy="344487"/>
          </a:xfrm>
          <a:prstGeom prst="straightConnector1">
            <a:avLst/>
          </a:prstGeom>
          <a:noFill/>
          <a:ln w="38100">
            <a:solidFill>
              <a:schemeClr val="tx2"/>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15" name="Rectangle à coins arrondis 14">
            <a:extLst>
              <a:ext uri="{FF2B5EF4-FFF2-40B4-BE49-F238E27FC236}">
                <a16:creationId xmlns:a16="http://schemas.microsoft.com/office/drawing/2014/main" id="{06978E2D-41C6-AF47-BEB2-2BC9754E3053}"/>
              </a:ext>
            </a:extLst>
          </p:cNvPr>
          <p:cNvSpPr/>
          <p:nvPr/>
        </p:nvSpPr>
        <p:spPr bwMode="auto">
          <a:xfrm>
            <a:off x="235857" y="1227075"/>
            <a:ext cx="8597900" cy="2849563"/>
          </a:xfrm>
          <a:prstGeom prst="roundRect">
            <a:avLst/>
          </a:prstGeom>
          <a:solidFill>
            <a:srgbClr val="FFC00B">
              <a:alpha val="25098"/>
            </a:srgbClr>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ndParaRPr>
          </a:p>
        </p:txBody>
      </p:sp>
      <p:sp>
        <p:nvSpPr>
          <p:cNvPr id="16" name="ZoneTexte 15">
            <a:extLst>
              <a:ext uri="{FF2B5EF4-FFF2-40B4-BE49-F238E27FC236}">
                <a16:creationId xmlns:a16="http://schemas.microsoft.com/office/drawing/2014/main" id="{014D1670-A82A-1043-9E70-38F63A8481EE}"/>
              </a:ext>
            </a:extLst>
          </p:cNvPr>
          <p:cNvSpPr txBox="1"/>
          <p:nvPr/>
        </p:nvSpPr>
        <p:spPr>
          <a:xfrm>
            <a:off x="5389675" y="1941226"/>
            <a:ext cx="2362020" cy="954107"/>
          </a:xfrm>
          <a:prstGeom prst="rect">
            <a:avLst/>
          </a:prstGeom>
          <a:noFill/>
        </p:spPr>
        <p:txBody>
          <a:bodyPr wrap="square" rtlCol="0">
            <a:spAutoFit/>
          </a:bodyPr>
          <a:lstStyle/>
          <a:p>
            <a:r>
              <a:rPr lang="fr-FR" sz="2800" b="1" dirty="0">
                <a:solidFill>
                  <a:srgbClr val="5F5F5F"/>
                </a:solidFill>
                <a:latin typeface="+mj-lt"/>
              </a:rPr>
              <a:t>Pourquoi ?</a:t>
            </a:r>
          </a:p>
          <a:p>
            <a:r>
              <a:rPr lang="fr-FR" sz="2800" b="1">
                <a:solidFill>
                  <a:srgbClr val="5F5F5F"/>
                </a:solidFill>
                <a:latin typeface="+mj-lt"/>
              </a:rPr>
              <a:t>=&gt; Enjeux</a:t>
            </a:r>
            <a:endParaRPr lang="fr-FR" sz="2800" b="1" dirty="0">
              <a:solidFill>
                <a:srgbClr val="5F5F5F"/>
              </a:solidFill>
              <a:latin typeface="+mj-lt"/>
            </a:endParaRPr>
          </a:p>
        </p:txBody>
      </p:sp>
      <p:sp>
        <p:nvSpPr>
          <p:cNvPr id="17" name="Rectangle à coins arrondis 16">
            <a:extLst>
              <a:ext uri="{FF2B5EF4-FFF2-40B4-BE49-F238E27FC236}">
                <a16:creationId xmlns:a16="http://schemas.microsoft.com/office/drawing/2014/main" id="{8239780A-BEA5-C340-A98D-BC8B22AF83DD}"/>
              </a:ext>
            </a:extLst>
          </p:cNvPr>
          <p:cNvSpPr/>
          <p:nvPr/>
        </p:nvSpPr>
        <p:spPr bwMode="auto">
          <a:xfrm>
            <a:off x="317499" y="4414777"/>
            <a:ext cx="8516257" cy="2036824"/>
          </a:xfrm>
          <a:prstGeom prst="roundRect">
            <a:avLst/>
          </a:prstGeom>
          <a:solidFill>
            <a:srgbClr val="9CE157">
              <a:alpha val="23137"/>
            </a:srgbClr>
          </a:solidFill>
          <a:ln w="9525" cap="flat" cmpd="sng" algn="ctr">
            <a:no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fr-FR" sz="2400" b="0" i="0" u="none" strike="noStrike" cap="none" normalizeH="0" baseline="0">
              <a:ln>
                <a:noFill/>
              </a:ln>
              <a:solidFill>
                <a:schemeClr val="tx1"/>
              </a:solidFill>
              <a:effectLst/>
              <a:latin typeface="Times New Roman" charset="0"/>
            </a:endParaRPr>
          </a:p>
        </p:txBody>
      </p:sp>
      <p:sp>
        <p:nvSpPr>
          <p:cNvPr id="18" name="ZoneTexte 17">
            <a:extLst>
              <a:ext uri="{FF2B5EF4-FFF2-40B4-BE49-F238E27FC236}">
                <a16:creationId xmlns:a16="http://schemas.microsoft.com/office/drawing/2014/main" id="{24794C5B-E62F-AD4F-B638-3348E6BAA414}"/>
              </a:ext>
            </a:extLst>
          </p:cNvPr>
          <p:cNvSpPr txBox="1"/>
          <p:nvPr/>
        </p:nvSpPr>
        <p:spPr>
          <a:xfrm>
            <a:off x="4304772" y="5040640"/>
            <a:ext cx="1486504" cy="523220"/>
          </a:xfrm>
          <a:prstGeom prst="rect">
            <a:avLst/>
          </a:prstGeom>
          <a:noFill/>
        </p:spPr>
        <p:txBody>
          <a:bodyPr wrap="square" rtlCol="0">
            <a:spAutoFit/>
          </a:bodyPr>
          <a:lstStyle/>
          <a:p>
            <a:r>
              <a:rPr lang="fr-FR" sz="2800" b="1">
                <a:solidFill>
                  <a:srgbClr val="5F5F5F"/>
                </a:solidFill>
                <a:latin typeface="+mj-lt"/>
              </a:rPr>
              <a:t>Quoi ?</a:t>
            </a:r>
          </a:p>
        </p:txBody>
      </p:sp>
      <p:sp>
        <p:nvSpPr>
          <p:cNvPr id="19" name="ZoneTexte 18">
            <a:extLst>
              <a:ext uri="{FF2B5EF4-FFF2-40B4-BE49-F238E27FC236}">
                <a16:creationId xmlns:a16="http://schemas.microsoft.com/office/drawing/2014/main" id="{287E32B7-A302-A543-AFC7-242304D75872}"/>
              </a:ext>
            </a:extLst>
          </p:cNvPr>
          <p:cNvSpPr txBox="1"/>
          <p:nvPr/>
        </p:nvSpPr>
        <p:spPr>
          <a:xfrm>
            <a:off x="7318688" y="4982004"/>
            <a:ext cx="1486504" cy="523220"/>
          </a:xfrm>
          <a:prstGeom prst="rect">
            <a:avLst/>
          </a:prstGeom>
          <a:noFill/>
        </p:spPr>
        <p:txBody>
          <a:bodyPr wrap="square" rtlCol="0">
            <a:spAutoFit/>
          </a:bodyPr>
          <a:lstStyle/>
          <a:p>
            <a:r>
              <a:rPr lang="fr-FR" sz="2800" b="1">
                <a:solidFill>
                  <a:srgbClr val="5F5F5F"/>
                </a:solidFill>
                <a:latin typeface="+mj-lt"/>
              </a:rPr>
              <a:t>Quoi ?</a:t>
            </a:r>
          </a:p>
        </p:txBody>
      </p:sp>
      <p:sp>
        <p:nvSpPr>
          <p:cNvPr id="20" name="Flèche vers le bas 19">
            <a:extLst>
              <a:ext uri="{FF2B5EF4-FFF2-40B4-BE49-F238E27FC236}">
                <a16:creationId xmlns:a16="http://schemas.microsoft.com/office/drawing/2014/main" id="{B0AE79DD-4862-BD4B-A98A-960BBBC35FA4}"/>
              </a:ext>
            </a:extLst>
          </p:cNvPr>
          <p:cNvSpPr/>
          <p:nvPr/>
        </p:nvSpPr>
        <p:spPr bwMode="auto">
          <a:xfrm rot="12680183">
            <a:off x="5184206" y="3132436"/>
            <a:ext cx="386047" cy="165070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21" name="Flèche vers le bas 20">
            <a:extLst>
              <a:ext uri="{FF2B5EF4-FFF2-40B4-BE49-F238E27FC236}">
                <a16:creationId xmlns:a16="http://schemas.microsoft.com/office/drawing/2014/main" id="{977AB65D-802A-E642-ABEB-2789DC9DB77C}"/>
              </a:ext>
            </a:extLst>
          </p:cNvPr>
          <p:cNvSpPr/>
          <p:nvPr/>
        </p:nvSpPr>
        <p:spPr bwMode="auto">
          <a:xfrm rot="19786737">
            <a:off x="7209520" y="3192612"/>
            <a:ext cx="386047" cy="165070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287431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fr-FR" dirty="0">
                <a:latin typeface="Arial" charset="0"/>
                <a:ea typeface="ＭＳ Ｐゴシック" charset="0"/>
              </a:rPr>
              <a:t>Remarques sur la démarche</a:t>
            </a:r>
            <a:endParaRPr lang="fr-FR" dirty="0">
              <a:latin typeface="Arial" charset="0"/>
              <a:ea typeface="ＭＳ Ｐゴシック" charset="0"/>
              <a:cs typeface="ＭＳ Ｐゴシック" charset="0"/>
            </a:endParaRPr>
          </a:p>
        </p:txBody>
      </p:sp>
      <p:sp>
        <p:nvSpPr>
          <p:cNvPr id="61446" name="AutoShape 5"/>
          <p:cNvSpPr>
            <a:spLocks noChangeArrowheads="1"/>
          </p:cNvSpPr>
          <p:nvPr/>
        </p:nvSpPr>
        <p:spPr bwMode="auto">
          <a:xfrm>
            <a:off x="512764" y="1352552"/>
            <a:ext cx="1092200" cy="781051"/>
          </a:xfrm>
          <a:prstGeom prst="rightArrow">
            <a:avLst>
              <a:gd name="adj1" fmla="val 50000"/>
              <a:gd name="adj2" fmla="val 34959"/>
            </a:avLst>
          </a:prstGeom>
          <a:solidFill>
            <a:schemeClr val="accent5">
              <a:lumMod val="20000"/>
              <a:lumOff val="80000"/>
            </a:schemeClr>
          </a:solidFill>
          <a:ln w="12700">
            <a:solidFill>
              <a:schemeClr val="accent1">
                <a:lumMod val="50000"/>
              </a:schemeClr>
            </a:solidFill>
            <a:miter lim="800000"/>
            <a:headEnd/>
            <a:tailEnd/>
          </a:ln>
        </p:spPr>
        <p:txBody>
          <a:bodyPr wrap="none" anchor="ctr"/>
          <a:lstStyle/>
          <a:p>
            <a:pPr>
              <a:spcBef>
                <a:spcPct val="20000"/>
              </a:spcBef>
              <a:buClr>
                <a:srgbClr val="FF5050"/>
              </a:buClr>
              <a:buFontTx/>
              <a:buChar char="•"/>
            </a:pPr>
            <a:endParaRPr lang="fr-FR" sz="1800">
              <a:solidFill>
                <a:schemeClr val="tx1">
                  <a:lumMod val="65000"/>
                  <a:lumOff val="35000"/>
                </a:schemeClr>
              </a:solidFill>
            </a:endParaRPr>
          </a:p>
        </p:txBody>
      </p:sp>
      <p:sp>
        <p:nvSpPr>
          <p:cNvPr id="61447" name="Text Box 6"/>
          <p:cNvSpPr txBox="1">
            <a:spLocks noChangeArrowheads="1"/>
          </p:cNvSpPr>
          <p:nvPr/>
        </p:nvSpPr>
        <p:spPr bwMode="auto">
          <a:xfrm>
            <a:off x="655639" y="1603377"/>
            <a:ext cx="7937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Idée</a:t>
            </a:r>
          </a:p>
        </p:txBody>
      </p:sp>
      <p:sp>
        <p:nvSpPr>
          <p:cNvPr id="61448" name="AutoShape 7"/>
          <p:cNvSpPr>
            <a:spLocks noChangeArrowheads="1"/>
          </p:cNvSpPr>
          <p:nvPr/>
        </p:nvSpPr>
        <p:spPr bwMode="auto">
          <a:xfrm>
            <a:off x="1709739" y="1352552"/>
            <a:ext cx="1092200" cy="781051"/>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sz="1800">
              <a:solidFill>
                <a:schemeClr val="tx1">
                  <a:lumMod val="65000"/>
                  <a:lumOff val="35000"/>
                </a:schemeClr>
              </a:solidFill>
            </a:endParaRPr>
          </a:p>
        </p:txBody>
      </p:sp>
      <p:sp>
        <p:nvSpPr>
          <p:cNvPr id="27" name="Text Box 8"/>
          <p:cNvSpPr txBox="1">
            <a:spLocks noChangeArrowheads="1"/>
          </p:cNvSpPr>
          <p:nvPr/>
        </p:nvSpPr>
        <p:spPr bwMode="auto">
          <a:xfrm>
            <a:off x="1852614" y="1603377"/>
            <a:ext cx="793750" cy="276225"/>
          </a:xfrm>
          <a:prstGeom prst="rect">
            <a:avLst/>
          </a:prstGeom>
          <a:noFill/>
          <a:ln>
            <a:noFill/>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auto">
              <a:spcBef>
                <a:spcPct val="50000"/>
              </a:spcBef>
              <a:spcAft>
                <a:spcPts val="0"/>
              </a:spcAft>
              <a:defRPr/>
            </a:pPr>
            <a:r>
              <a:rPr lang="fr-FR" sz="1200" kern="0" dirty="0">
                <a:solidFill>
                  <a:schemeClr val="tx1">
                    <a:lumMod val="65000"/>
                    <a:lumOff val="35000"/>
                  </a:schemeClr>
                </a:solidFill>
                <a:latin typeface="Arial" charset="0"/>
              </a:rPr>
              <a:t>Enjeux</a:t>
            </a:r>
          </a:p>
        </p:txBody>
      </p:sp>
      <p:sp>
        <p:nvSpPr>
          <p:cNvPr id="61450" name="AutoShape 9"/>
          <p:cNvSpPr>
            <a:spLocks noChangeArrowheads="1"/>
          </p:cNvSpPr>
          <p:nvPr/>
        </p:nvSpPr>
        <p:spPr bwMode="auto">
          <a:xfrm>
            <a:off x="2908302" y="1352552"/>
            <a:ext cx="1092200" cy="781051"/>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sz="1800">
              <a:solidFill>
                <a:schemeClr val="tx1">
                  <a:lumMod val="65000"/>
                  <a:lumOff val="35000"/>
                </a:schemeClr>
              </a:solidFill>
            </a:endParaRPr>
          </a:p>
        </p:txBody>
      </p:sp>
      <p:sp>
        <p:nvSpPr>
          <p:cNvPr id="29" name="Text Box 10"/>
          <p:cNvSpPr txBox="1">
            <a:spLocks noChangeArrowheads="1"/>
          </p:cNvSpPr>
          <p:nvPr/>
        </p:nvSpPr>
        <p:spPr bwMode="auto">
          <a:xfrm>
            <a:off x="3051176" y="1603377"/>
            <a:ext cx="848161" cy="276999"/>
          </a:xfrm>
          <a:prstGeom prst="rect">
            <a:avLst/>
          </a:prstGeom>
          <a:noFill/>
          <a:ln>
            <a:noFill/>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fontAlgn="auto">
              <a:spcBef>
                <a:spcPct val="50000"/>
              </a:spcBef>
              <a:spcAft>
                <a:spcPts val="0"/>
              </a:spcAft>
              <a:defRPr/>
            </a:pPr>
            <a:r>
              <a:rPr lang="fr-FR" sz="1200" kern="0">
                <a:solidFill>
                  <a:schemeClr val="tx1">
                    <a:lumMod val="65000"/>
                    <a:lumOff val="35000"/>
                  </a:schemeClr>
                </a:solidFill>
                <a:latin typeface="Arial" charset="0"/>
              </a:rPr>
              <a:t>Résultats</a:t>
            </a:r>
            <a:endParaRPr lang="fr-FR" sz="1200" kern="0" dirty="0">
              <a:solidFill>
                <a:schemeClr val="tx1">
                  <a:lumMod val="65000"/>
                  <a:lumOff val="35000"/>
                </a:schemeClr>
              </a:solidFill>
              <a:latin typeface="Arial" charset="0"/>
            </a:endParaRPr>
          </a:p>
        </p:txBody>
      </p:sp>
      <p:pic>
        <p:nvPicPr>
          <p:cNvPr id="61443"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3400" y="2873375"/>
            <a:ext cx="4165600" cy="312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4" name="Espace réservé du contenu 3"/>
          <p:cNvSpPr txBox="1">
            <a:spLocks/>
          </p:cNvSpPr>
          <p:nvPr/>
        </p:nvSpPr>
        <p:spPr bwMode="auto">
          <a:xfrm rot="-1582662">
            <a:off x="6913694" y="773112"/>
            <a:ext cx="2081213" cy="1158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FR" sz="2800" b="1">
                <a:solidFill>
                  <a:schemeClr val="tx1">
                    <a:lumMod val="50000"/>
                    <a:lumOff val="50000"/>
                  </a:schemeClr>
                </a:solidFill>
                <a:latin typeface="+mn-lt"/>
              </a:rPr>
              <a:t>Quoi ?</a:t>
            </a:r>
          </a:p>
        </p:txBody>
      </p:sp>
      <p:sp>
        <p:nvSpPr>
          <p:cNvPr id="32" name="Rectangle 11"/>
          <p:cNvSpPr>
            <a:spLocks noChangeArrowheads="1"/>
          </p:cNvSpPr>
          <p:nvPr/>
        </p:nvSpPr>
        <p:spPr bwMode="auto">
          <a:xfrm rot="16200000">
            <a:off x="4189235" y="5355903"/>
            <a:ext cx="1152881" cy="230832"/>
          </a:xfrm>
          <a:prstGeom prst="rect">
            <a:avLst/>
          </a:prstGeom>
          <a:noFill/>
          <a:ln>
            <a:noFill/>
          </a:ln>
        </p:spPr>
        <p:txBody>
          <a:bodyPr wrap="none">
            <a:spAutoFit/>
          </a:bodyPr>
          <a:lstStyle/>
          <a:p>
            <a:pPr algn="r" fontAlgn="auto">
              <a:spcBef>
                <a:spcPct val="20000"/>
              </a:spcBef>
              <a:spcAft>
                <a:spcPts val="0"/>
              </a:spcAft>
              <a:buClr>
                <a:srgbClr val="FF5050"/>
              </a:buClr>
              <a:defRPr/>
            </a:pPr>
            <a:r>
              <a:rPr lang="fr-FR" sz="900" kern="0" dirty="0">
                <a:solidFill>
                  <a:srgbClr val="FFFFFF">
                    <a:lumMod val="50000"/>
                  </a:srgbClr>
                </a:solidFill>
              </a:rPr>
              <a:t>source : </a:t>
            </a:r>
            <a:r>
              <a:rPr lang="fr-FR" sz="900" kern="0" dirty="0" err="1">
                <a:solidFill>
                  <a:srgbClr val="FFFFFF">
                    <a:lumMod val="50000"/>
                  </a:srgbClr>
                </a:solidFill>
              </a:rPr>
              <a:t>www.sxc.hu</a:t>
            </a:r>
            <a:endParaRPr lang="fr-FR" sz="900" kern="0" dirty="0">
              <a:solidFill>
                <a:srgbClr val="FFFFFF">
                  <a:lumMod val="50000"/>
                </a:srgbClr>
              </a:solidFill>
            </a:endParaRPr>
          </a:p>
        </p:txBody>
      </p:sp>
    </p:spTree>
    <p:extLst>
      <p:ext uri="{BB962C8B-B14F-4D97-AF65-F5344CB8AC3E}">
        <p14:creationId xmlns:p14="http://schemas.microsoft.com/office/powerpoint/2010/main" val="64613979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charset="0"/>
                <a:ea typeface="ＭＳ Ｐゴシック" charset="0"/>
              </a:rPr>
              <a:t>Remarques sur la démarche</a:t>
            </a:r>
            <a:endParaRPr lang="fr-FR" dirty="0"/>
          </a:p>
        </p:txBody>
      </p:sp>
      <p:sp>
        <p:nvSpPr>
          <p:cNvPr id="3" name="Espace réservé du contenu 2"/>
          <p:cNvSpPr>
            <a:spLocks noGrp="1"/>
          </p:cNvSpPr>
          <p:nvPr>
            <p:ph idx="1"/>
          </p:nvPr>
        </p:nvSpPr>
        <p:spPr>
          <a:xfrm>
            <a:off x="3051175" y="2509663"/>
            <a:ext cx="5026363" cy="2958932"/>
          </a:xfrm>
        </p:spPr>
        <p:txBody>
          <a:bodyPr/>
          <a:lstStyle/>
          <a:p>
            <a:r>
              <a:rPr lang="fr-FR" dirty="0"/>
              <a:t>A quel problème correspond cette solution ?</a:t>
            </a:r>
          </a:p>
          <a:p>
            <a:endParaRPr lang="fr-FR" dirty="0"/>
          </a:p>
          <a:p>
            <a:r>
              <a:rPr lang="fr-FR" dirty="0"/>
              <a:t>En quoi le projet présente-t-il un intérêt ?</a:t>
            </a:r>
          </a:p>
        </p:txBody>
      </p:sp>
      <p:sp>
        <p:nvSpPr>
          <p:cNvPr id="5" name="AutoShape 6"/>
          <p:cNvSpPr>
            <a:spLocks noChangeArrowheads="1"/>
          </p:cNvSpPr>
          <p:nvPr/>
        </p:nvSpPr>
        <p:spPr bwMode="auto">
          <a:xfrm>
            <a:off x="512763" y="1352550"/>
            <a:ext cx="1092200" cy="781050"/>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6" name="Text Box 7"/>
          <p:cNvSpPr txBox="1">
            <a:spLocks noChangeArrowheads="1"/>
          </p:cNvSpPr>
          <p:nvPr/>
        </p:nvSpPr>
        <p:spPr bwMode="auto">
          <a:xfrm>
            <a:off x="655638" y="1603375"/>
            <a:ext cx="7937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Idée</a:t>
            </a:r>
          </a:p>
        </p:txBody>
      </p:sp>
      <p:sp>
        <p:nvSpPr>
          <p:cNvPr id="7" name="AutoShape 8"/>
          <p:cNvSpPr>
            <a:spLocks noChangeArrowheads="1"/>
          </p:cNvSpPr>
          <p:nvPr/>
        </p:nvSpPr>
        <p:spPr bwMode="auto">
          <a:xfrm>
            <a:off x="1709738" y="1352550"/>
            <a:ext cx="1092200" cy="781050"/>
          </a:xfrm>
          <a:prstGeom prst="rightArrow">
            <a:avLst>
              <a:gd name="adj1" fmla="val 50000"/>
              <a:gd name="adj2" fmla="val 34959"/>
            </a:avLst>
          </a:prstGeom>
          <a:solidFill>
            <a:schemeClr val="accent5">
              <a:lumMod val="20000"/>
              <a:lumOff val="80000"/>
            </a:schemeClr>
          </a:solidFill>
          <a:ln w="12700">
            <a:solidFill>
              <a:schemeClr val="accent1">
                <a:lumMod val="50000"/>
              </a:schemeClr>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8" name="Text Box 9"/>
          <p:cNvSpPr txBox="1">
            <a:spLocks noChangeArrowheads="1"/>
          </p:cNvSpPr>
          <p:nvPr/>
        </p:nvSpPr>
        <p:spPr bwMode="auto">
          <a:xfrm>
            <a:off x="1852613" y="1603375"/>
            <a:ext cx="7937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Enjeux</a:t>
            </a:r>
          </a:p>
        </p:txBody>
      </p:sp>
      <p:sp>
        <p:nvSpPr>
          <p:cNvPr id="9" name="AutoShape 10"/>
          <p:cNvSpPr>
            <a:spLocks noChangeArrowheads="1"/>
          </p:cNvSpPr>
          <p:nvPr/>
        </p:nvSpPr>
        <p:spPr bwMode="auto">
          <a:xfrm>
            <a:off x="2908300" y="1352550"/>
            <a:ext cx="1092200" cy="781050"/>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10" name="Text Box 11"/>
          <p:cNvSpPr txBox="1">
            <a:spLocks noChangeArrowheads="1"/>
          </p:cNvSpPr>
          <p:nvPr/>
        </p:nvSpPr>
        <p:spPr bwMode="auto">
          <a:xfrm>
            <a:off x="3051175" y="1603375"/>
            <a:ext cx="82714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Résultats</a:t>
            </a:r>
          </a:p>
        </p:txBody>
      </p:sp>
      <p:sp>
        <p:nvSpPr>
          <p:cNvPr id="11" name="Espace réservé du contenu 3"/>
          <p:cNvSpPr txBox="1">
            <a:spLocks/>
          </p:cNvSpPr>
          <p:nvPr/>
        </p:nvSpPr>
        <p:spPr bwMode="auto">
          <a:xfrm rot="-1358646">
            <a:off x="6221318" y="904638"/>
            <a:ext cx="2322512"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FR" sz="2800" b="1">
                <a:solidFill>
                  <a:schemeClr val="tx1">
                    <a:lumMod val="50000"/>
                    <a:lumOff val="50000"/>
                  </a:schemeClr>
                </a:solidFill>
                <a:latin typeface="+mn-lt"/>
              </a:rPr>
              <a:t>Pourquoi ?</a:t>
            </a:r>
          </a:p>
        </p:txBody>
      </p:sp>
      <p:pic>
        <p:nvPicPr>
          <p:cNvPr id="12" name="Image 1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1140" y="2556478"/>
            <a:ext cx="2147888" cy="358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1"/>
          <p:cNvSpPr>
            <a:spLocks noChangeArrowheads="1"/>
          </p:cNvSpPr>
          <p:nvPr/>
        </p:nvSpPr>
        <p:spPr bwMode="auto">
          <a:xfrm rot="16200000">
            <a:off x="2159939" y="5530978"/>
            <a:ext cx="1152881" cy="230832"/>
          </a:xfrm>
          <a:prstGeom prst="rect">
            <a:avLst/>
          </a:prstGeom>
          <a:noFill/>
          <a:ln>
            <a:noFill/>
          </a:ln>
        </p:spPr>
        <p:txBody>
          <a:bodyPr wrap="none">
            <a:spAutoFit/>
          </a:bodyPr>
          <a:lstStyle/>
          <a:p>
            <a:pPr algn="r" fontAlgn="auto">
              <a:spcBef>
                <a:spcPct val="20000"/>
              </a:spcBef>
              <a:spcAft>
                <a:spcPts val="0"/>
              </a:spcAft>
              <a:buClr>
                <a:srgbClr val="FF5050"/>
              </a:buClr>
              <a:defRPr/>
            </a:pPr>
            <a:r>
              <a:rPr lang="fr-FR" sz="900" kern="0" dirty="0">
                <a:solidFill>
                  <a:srgbClr val="FFFFFF">
                    <a:lumMod val="50000"/>
                  </a:srgbClr>
                </a:solidFill>
              </a:rPr>
              <a:t>source : </a:t>
            </a:r>
            <a:r>
              <a:rPr lang="fr-FR" sz="900" kern="0" dirty="0" err="1">
                <a:solidFill>
                  <a:srgbClr val="FFFFFF">
                    <a:lumMod val="50000"/>
                  </a:srgbClr>
                </a:solidFill>
              </a:rPr>
              <a:t>www.sxc.hu</a:t>
            </a:r>
            <a:endParaRPr lang="fr-FR" sz="900" kern="0" dirty="0">
              <a:solidFill>
                <a:srgbClr val="FFFFFF">
                  <a:lumMod val="50000"/>
                </a:srgbClr>
              </a:solidFill>
            </a:endParaRPr>
          </a:p>
        </p:txBody>
      </p:sp>
    </p:spTree>
    <p:extLst>
      <p:ext uri="{BB962C8B-B14F-4D97-AF65-F5344CB8AC3E}">
        <p14:creationId xmlns:p14="http://schemas.microsoft.com/office/powerpoint/2010/main" val="242578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fr-FR" dirty="0">
                <a:latin typeface="Arial" charset="0"/>
                <a:ea typeface="ＭＳ Ｐゴシック" charset="0"/>
              </a:rPr>
              <a:t>Remarques sur la démarche</a:t>
            </a:r>
            <a:endParaRPr lang="fr-FR" dirty="0">
              <a:latin typeface="Arial" charset="0"/>
              <a:ea typeface="ＭＳ Ｐゴシック" charset="0"/>
              <a:cs typeface="ＭＳ Ｐゴシック" charset="0"/>
            </a:endParaRPr>
          </a:p>
        </p:txBody>
      </p:sp>
      <p:sp>
        <p:nvSpPr>
          <p:cNvPr id="65538" name="Rectangle 3"/>
          <p:cNvSpPr>
            <a:spLocks noGrp="1" noChangeArrowheads="1"/>
          </p:cNvSpPr>
          <p:nvPr>
            <p:ph type="body" idx="1"/>
          </p:nvPr>
        </p:nvSpPr>
        <p:spPr>
          <a:xfrm>
            <a:off x="4352925" y="2882900"/>
            <a:ext cx="4438650" cy="2236788"/>
          </a:xfrm>
        </p:spPr>
        <p:txBody>
          <a:bodyPr/>
          <a:lstStyle/>
          <a:p>
            <a:pPr>
              <a:lnSpc>
                <a:spcPct val="90000"/>
              </a:lnSpc>
            </a:pPr>
            <a:r>
              <a:rPr lang="fr-FR">
                <a:latin typeface="Arial" charset="0"/>
                <a:ea typeface="ＭＳ Ｐゴシック" charset="0"/>
                <a:cs typeface="ＭＳ Ｐゴシック" charset="0"/>
              </a:rPr>
              <a:t>(re)Définir les solutions par rapport aux enjeux</a:t>
            </a:r>
          </a:p>
        </p:txBody>
      </p:sp>
      <p:grpSp>
        <p:nvGrpSpPr>
          <p:cNvPr id="65539" name="Group 5"/>
          <p:cNvGrpSpPr>
            <a:grpSpLocks/>
          </p:cNvGrpSpPr>
          <p:nvPr/>
        </p:nvGrpSpPr>
        <p:grpSpPr bwMode="auto">
          <a:xfrm>
            <a:off x="512763" y="1352550"/>
            <a:ext cx="3487737" cy="781050"/>
            <a:chOff x="323" y="852"/>
            <a:chExt cx="2197" cy="492"/>
          </a:xfrm>
        </p:grpSpPr>
        <p:sp>
          <p:nvSpPr>
            <p:cNvPr id="65543" name="AutoShape 6"/>
            <p:cNvSpPr>
              <a:spLocks noChangeArrowheads="1"/>
            </p:cNvSpPr>
            <p:nvPr/>
          </p:nvSpPr>
          <p:spPr bwMode="auto">
            <a:xfrm>
              <a:off x="323" y="852"/>
              <a:ext cx="688" cy="492"/>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65544" name="Text Box 7"/>
            <p:cNvSpPr txBox="1">
              <a:spLocks noChangeArrowheads="1"/>
            </p:cNvSpPr>
            <p:nvPr/>
          </p:nvSpPr>
          <p:spPr bwMode="auto">
            <a:xfrm>
              <a:off x="413" y="1010"/>
              <a:ext cx="50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Idée</a:t>
              </a:r>
            </a:p>
          </p:txBody>
        </p:sp>
        <p:sp>
          <p:nvSpPr>
            <p:cNvPr id="65545" name="AutoShape 8"/>
            <p:cNvSpPr>
              <a:spLocks noChangeArrowheads="1"/>
            </p:cNvSpPr>
            <p:nvPr/>
          </p:nvSpPr>
          <p:spPr bwMode="auto">
            <a:xfrm>
              <a:off x="1077" y="852"/>
              <a:ext cx="688" cy="492"/>
            </a:xfrm>
            <a:prstGeom prst="rightArrow">
              <a:avLst>
                <a:gd name="adj1" fmla="val 50000"/>
                <a:gd name="adj2" fmla="val 34959"/>
              </a:avLst>
            </a:prstGeom>
            <a:noFill/>
            <a:ln w="12700">
              <a:solidFill>
                <a:schemeClr val="accent1">
                  <a:lumMod val="50000"/>
                </a:schemeClr>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65546" name="Text Box 9"/>
            <p:cNvSpPr txBox="1">
              <a:spLocks noChangeArrowheads="1"/>
            </p:cNvSpPr>
            <p:nvPr/>
          </p:nvSpPr>
          <p:spPr bwMode="auto">
            <a:xfrm>
              <a:off x="1167" y="1010"/>
              <a:ext cx="500"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Enjeux</a:t>
              </a:r>
            </a:p>
          </p:txBody>
        </p:sp>
        <p:sp>
          <p:nvSpPr>
            <p:cNvPr id="65547" name="AutoShape 10"/>
            <p:cNvSpPr>
              <a:spLocks noChangeArrowheads="1"/>
            </p:cNvSpPr>
            <p:nvPr/>
          </p:nvSpPr>
          <p:spPr bwMode="auto">
            <a:xfrm>
              <a:off x="1832" y="852"/>
              <a:ext cx="688" cy="492"/>
            </a:xfrm>
            <a:prstGeom prst="rightArrow">
              <a:avLst>
                <a:gd name="adj1" fmla="val 50000"/>
                <a:gd name="adj2" fmla="val 34959"/>
              </a:avLst>
            </a:prstGeom>
            <a:solidFill>
              <a:schemeClr val="accent5">
                <a:lumMod val="20000"/>
                <a:lumOff val="80000"/>
              </a:schemeClr>
            </a:solidFill>
            <a:ln w="12700">
              <a:solidFill>
                <a:schemeClr val="accent1">
                  <a:lumMod val="50000"/>
                </a:schemeClr>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65548" name="Text Box 11"/>
            <p:cNvSpPr txBox="1">
              <a:spLocks noChangeArrowheads="1"/>
            </p:cNvSpPr>
            <p:nvPr/>
          </p:nvSpPr>
          <p:spPr bwMode="auto">
            <a:xfrm>
              <a:off x="1922" y="1010"/>
              <a:ext cx="534"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200">
                  <a:solidFill>
                    <a:schemeClr val="tx1">
                      <a:lumMod val="65000"/>
                      <a:lumOff val="35000"/>
                    </a:schemeClr>
                  </a:solidFill>
                  <a:latin typeface="Arial" charset="0"/>
                </a:rPr>
                <a:t>Résultats</a:t>
              </a:r>
            </a:p>
          </p:txBody>
        </p:sp>
      </p:grpSp>
      <p:sp>
        <p:nvSpPr>
          <p:cNvPr id="65540" name="Espace réservé du contenu 3"/>
          <p:cNvSpPr txBox="1">
            <a:spLocks/>
          </p:cNvSpPr>
          <p:nvPr/>
        </p:nvSpPr>
        <p:spPr bwMode="auto">
          <a:xfrm rot="-1582662">
            <a:off x="6910387" y="985743"/>
            <a:ext cx="178435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FR" sz="2800" b="1">
                <a:solidFill>
                  <a:schemeClr val="tx1">
                    <a:lumMod val="50000"/>
                    <a:lumOff val="50000"/>
                  </a:schemeClr>
                </a:solidFill>
                <a:latin typeface="+mn-lt"/>
              </a:rPr>
              <a:t>Quoi ?</a:t>
            </a:r>
          </a:p>
        </p:txBody>
      </p:sp>
      <p:pic>
        <p:nvPicPr>
          <p:cNvPr id="65541" name="Imag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7981" y="2856111"/>
            <a:ext cx="3783013" cy="2600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1"/>
          <p:cNvSpPr>
            <a:spLocks noChangeArrowheads="1"/>
          </p:cNvSpPr>
          <p:nvPr/>
        </p:nvSpPr>
        <p:spPr bwMode="auto">
          <a:xfrm rot="16200000">
            <a:off x="3582193" y="4736307"/>
            <a:ext cx="1039813" cy="215900"/>
          </a:xfrm>
          <a:prstGeom prst="rect">
            <a:avLst/>
          </a:prstGeom>
          <a:noFill/>
          <a:ln>
            <a:noFill/>
          </a:ln>
        </p:spPr>
        <p:txBody>
          <a:bodyPr wrap="none">
            <a:spAutoFit/>
          </a:bodyPr>
          <a:lstStyle/>
          <a:p>
            <a:pPr algn="r">
              <a:spcBef>
                <a:spcPct val="20000"/>
              </a:spcBef>
              <a:buClr>
                <a:srgbClr val="FF5050"/>
              </a:buClr>
              <a:defRPr/>
            </a:pPr>
            <a:r>
              <a:rPr lang="fr-FR" sz="800" dirty="0">
                <a:solidFill>
                  <a:schemeClr val="bg1">
                    <a:lumMod val="50000"/>
                  </a:schemeClr>
                </a:solidFill>
              </a:rPr>
              <a:t>source : </a:t>
            </a:r>
            <a:r>
              <a:rPr lang="fr-FR" sz="800" dirty="0" err="1">
                <a:solidFill>
                  <a:schemeClr val="bg1">
                    <a:lumMod val="50000"/>
                  </a:schemeClr>
                </a:solidFill>
              </a:rPr>
              <a:t>www.sxc.hu</a:t>
            </a:r>
            <a:endParaRPr lang="fr-FR" sz="800" dirty="0">
              <a:solidFill>
                <a:schemeClr val="bg1">
                  <a:lumMod val="50000"/>
                </a:schemeClr>
              </a:solidFill>
            </a:endParaRPr>
          </a:p>
        </p:txBody>
      </p:sp>
    </p:spTree>
    <p:extLst>
      <p:ext uri="{BB962C8B-B14F-4D97-AF65-F5344CB8AC3E}">
        <p14:creationId xmlns:p14="http://schemas.microsoft.com/office/powerpoint/2010/main" val="31296539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Macro Planning</a:t>
            </a:r>
          </a:p>
        </p:txBody>
      </p:sp>
      <p:pic>
        <p:nvPicPr>
          <p:cNvPr id="76803" name="Image 1" descr="Capture d’écran 2013-02-06 à 07.37.09.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3014" y="2544417"/>
            <a:ext cx="8009237" cy="2348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6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Coûts et recettes</a:t>
            </a:r>
          </a:p>
        </p:txBody>
      </p:sp>
      <p:sp>
        <p:nvSpPr>
          <p:cNvPr id="78850" name="Rectangle 3"/>
          <p:cNvSpPr>
            <a:spLocks noGrp="1" noChangeArrowheads="1"/>
          </p:cNvSpPr>
          <p:nvPr>
            <p:ph type="body" idx="1"/>
          </p:nvPr>
        </p:nvSpPr>
        <p:spPr>
          <a:xfrm>
            <a:off x="406400" y="1411288"/>
            <a:ext cx="6594475" cy="4133850"/>
          </a:xfrm>
        </p:spPr>
        <p:txBody>
          <a:bodyPr/>
          <a:lstStyle/>
          <a:p>
            <a:r>
              <a:rPr lang="fr-CH">
                <a:latin typeface="Arial" charset="0"/>
                <a:ea typeface="ＭＳ Ｐゴシック" charset="0"/>
                <a:cs typeface="ＭＳ Ｐゴシック" charset="0"/>
              </a:rPr>
              <a:t>Ensemble des </a:t>
            </a:r>
            <a:r>
              <a:rPr lang="fr-CH">
                <a:latin typeface="Arial" charset="0"/>
                <a:ea typeface="ＭＳ Ｐゴシック" charset="0"/>
              </a:rPr>
              <a:t>c</a:t>
            </a:r>
            <a:r>
              <a:rPr lang="fr-CH">
                <a:latin typeface="Arial" charset="0"/>
                <a:ea typeface="ＭＳ Ｐゴシック" charset="0"/>
                <a:cs typeface="ＭＳ Ｐゴシック" charset="0"/>
              </a:rPr>
              <a:t>oûts</a:t>
            </a:r>
          </a:p>
          <a:p>
            <a:pPr lvl="1"/>
            <a:r>
              <a:rPr lang="fr-CH">
                <a:latin typeface="Arial" charset="0"/>
                <a:ea typeface="ＭＳ Ｐゴシック" charset="0"/>
              </a:rPr>
              <a:t>directs et indirects</a:t>
            </a:r>
          </a:p>
          <a:p>
            <a:pPr lvl="1"/>
            <a:r>
              <a:rPr lang="fr-CH">
                <a:latin typeface="Arial" charset="0"/>
                <a:ea typeface="ＭＳ Ｐゴシック" charset="0"/>
              </a:rPr>
              <a:t>humains, matériel</a:t>
            </a:r>
          </a:p>
          <a:p>
            <a:pPr lvl="1"/>
            <a:endParaRPr lang="fr-CH">
              <a:latin typeface="Arial" charset="0"/>
              <a:ea typeface="ＭＳ Ｐゴシック" charset="0"/>
            </a:endParaRPr>
          </a:p>
          <a:p>
            <a:r>
              <a:rPr lang="fr-CH">
                <a:latin typeface="Arial" charset="0"/>
                <a:ea typeface="ＭＳ Ｐゴシック" charset="0"/>
                <a:cs typeface="ＭＳ Ｐゴシック" charset="0"/>
              </a:rPr>
              <a:t>Ensemble des </a:t>
            </a:r>
            <a:r>
              <a:rPr lang="fr-CH">
                <a:latin typeface="Arial" charset="0"/>
                <a:ea typeface="ＭＳ Ｐゴシック" charset="0"/>
              </a:rPr>
              <a:t>b</a:t>
            </a:r>
            <a:r>
              <a:rPr lang="fr-CH">
                <a:latin typeface="Arial" charset="0"/>
                <a:ea typeface="ＭＳ Ｐゴシック" charset="0"/>
                <a:cs typeface="ＭＳ Ｐゴシック" charset="0"/>
              </a:rPr>
              <a:t>énéfices</a:t>
            </a:r>
          </a:p>
          <a:p>
            <a:pPr lvl="1"/>
            <a:r>
              <a:rPr lang="fr-CH">
                <a:latin typeface="Arial" charset="0"/>
                <a:ea typeface="ＭＳ Ｐゴシック" charset="0"/>
              </a:rPr>
              <a:t>financiers</a:t>
            </a:r>
          </a:p>
          <a:p>
            <a:pPr lvl="1"/>
            <a:r>
              <a:rPr lang="fr-CH">
                <a:latin typeface="Arial" charset="0"/>
                <a:ea typeface="ＭＳ Ｐゴシック" charset="0"/>
              </a:rPr>
              <a:t>non financiers</a:t>
            </a:r>
          </a:p>
          <a:p>
            <a:pPr lvl="1"/>
            <a:endParaRPr lang="fr-CH">
              <a:latin typeface="Arial" charset="0"/>
              <a:ea typeface="ＭＳ Ｐゴシック" charset="0"/>
            </a:endParaRPr>
          </a:p>
          <a:p>
            <a:r>
              <a:rPr lang="fr-CH">
                <a:latin typeface="Arial" charset="0"/>
                <a:ea typeface="ＭＳ Ｐゴシック" charset="0"/>
                <a:cs typeface="ＭＳ Ｐゴシック" charset="0"/>
              </a:rPr>
              <a:t>Synthèse</a:t>
            </a:r>
          </a:p>
          <a:p>
            <a:pPr lvl="1"/>
            <a:r>
              <a:rPr lang="fr-CH">
                <a:latin typeface="Arial" charset="0"/>
                <a:ea typeface="ＭＳ Ｐゴシック" charset="0"/>
              </a:rPr>
              <a:t>indicateurs financiers</a:t>
            </a:r>
          </a:p>
          <a:p>
            <a:pPr lvl="1"/>
            <a:endParaRPr lang="fr-CH">
              <a:latin typeface="Arial" charset="0"/>
              <a:ea typeface="ＭＳ Ｐゴシック" charset="0"/>
            </a:endParaRPr>
          </a:p>
        </p:txBody>
      </p:sp>
    </p:spTree>
    <p:extLst>
      <p:ext uri="{BB962C8B-B14F-4D97-AF65-F5344CB8AC3E}">
        <p14:creationId xmlns:p14="http://schemas.microsoft.com/office/powerpoint/2010/main" val="16956506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Project Management </a:t>
            </a:r>
            <a:r>
              <a:rPr lang="fr-CH">
                <a:latin typeface="Arial" charset="0"/>
                <a:ea typeface="ＭＳ Ｐゴシック" charset="0"/>
              </a:rPr>
              <a:t>S</a:t>
            </a:r>
            <a:r>
              <a:rPr lang="fr-CH">
                <a:latin typeface="Arial" charset="0"/>
                <a:ea typeface="ＭＳ Ｐゴシック" charset="0"/>
                <a:cs typeface="ＭＳ Ｐゴシック" charset="0"/>
              </a:rPr>
              <a:t>imulation</a:t>
            </a:r>
            <a:endParaRPr lang="fr-FR">
              <a:latin typeface="Arial" charset="0"/>
              <a:ea typeface="ＭＳ Ｐゴシック" charset="0"/>
              <a:cs typeface="ＭＳ Ｐゴシック" charset="0"/>
            </a:endParaRPr>
          </a:p>
        </p:txBody>
      </p:sp>
      <p:pic>
        <p:nvPicPr>
          <p:cNvPr id="13315" name="Image 4"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16895" y="3799170"/>
            <a:ext cx="4574016" cy="2332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946B4E73-81D3-F043-A6B6-B4C8DD2D85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32458" y="1083940"/>
            <a:ext cx="2876881" cy="2070279"/>
          </a:xfrm>
          <a:prstGeom prst="rect">
            <a:avLst/>
          </a:prstGeom>
        </p:spPr>
      </p:pic>
      <p:pic>
        <p:nvPicPr>
          <p:cNvPr id="5" name="Image 4">
            <a:extLst>
              <a:ext uri="{FF2B5EF4-FFF2-40B4-BE49-F238E27FC236}">
                <a16:creationId xmlns:a16="http://schemas.microsoft.com/office/drawing/2014/main" id="{76DFCDF2-5316-344F-932E-BB78300838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9746" y="1092899"/>
            <a:ext cx="2891584" cy="2070279"/>
          </a:xfrm>
          <a:prstGeom prst="rect">
            <a:avLst/>
          </a:prstGeom>
        </p:spPr>
      </p:pic>
      <p:sp>
        <p:nvSpPr>
          <p:cNvPr id="7" name="ZoneTexte 6">
            <a:extLst>
              <a:ext uri="{FF2B5EF4-FFF2-40B4-BE49-F238E27FC236}">
                <a16:creationId xmlns:a16="http://schemas.microsoft.com/office/drawing/2014/main" id="{EBA883A7-8EB9-414E-A0BB-8874E1476C22}"/>
              </a:ext>
            </a:extLst>
          </p:cNvPr>
          <p:cNvSpPr txBox="1"/>
          <p:nvPr/>
        </p:nvSpPr>
        <p:spPr>
          <a:xfrm>
            <a:off x="970341" y="3154219"/>
            <a:ext cx="1673792" cy="369332"/>
          </a:xfrm>
          <a:prstGeom prst="rect">
            <a:avLst/>
          </a:prstGeom>
          <a:noFill/>
        </p:spPr>
        <p:txBody>
          <a:bodyPr wrap="none" rtlCol="0">
            <a:spAutoFit/>
          </a:bodyPr>
          <a:lstStyle/>
          <a:p>
            <a:pPr algn="ctr"/>
            <a:r>
              <a:rPr lang="en-AU" sz="1800">
                <a:solidFill>
                  <a:srgbClr val="465F7F"/>
                </a:solidFill>
              </a:rPr>
              <a:t>Travail </a:t>
            </a:r>
            <a:r>
              <a:rPr lang="en-AU" sz="1800" err="1">
                <a:solidFill>
                  <a:srgbClr val="465F7F"/>
                </a:solidFill>
              </a:rPr>
              <a:t>d'équipe</a:t>
            </a:r>
            <a:endParaRPr lang="en-AU" sz="1800">
              <a:solidFill>
                <a:srgbClr val="465F7F"/>
              </a:solidFill>
            </a:endParaRPr>
          </a:p>
        </p:txBody>
      </p:sp>
      <p:sp>
        <p:nvSpPr>
          <p:cNvPr id="9" name="ZoneTexte 8">
            <a:extLst>
              <a:ext uri="{FF2B5EF4-FFF2-40B4-BE49-F238E27FC236}">
                <a16:creationId xmlns:a16="http://schemas.microsoft.com/office/drawing/2014/main" id="{09398C67-3CF7-324B-A9BC-51D25797A15D}"/>
              </a:ext>
            </a:extLst>
          </p:cNvPr>
          <p:cNvSpPr txBox="1"/>
          <p:nvPr/>
        </p:nvSpPr>
        <p:spPr>
          <a:xfrm>
            <a:off x="5363015" y="3154219"/>
            <a:ext cx="1415772" cy="369332"/>
          </a:xfrm>
          <a:prstGeom prst="rect">
            <a:avLst/>
          </a:prstGeom>
          <a:noFill/>
        </p:spPr>
        <p:txBody>
          <a:bodyPr wrap="none" rtlCol="0">
            <a:spAutoFit/>
          </a:bodyPr>
          <a:lstStyle/>
          <a:p>
            <a:pPr algn="ctr"/>
            <a:r>
              <a:rPr lang="en-AU" sz="1800" err="1">
                <a:solidFill>
                  <a:srgbClr val="465F7F"/>
                </a:solidFill>
              </a:rPr>
              <a:t>Présentations</a:t>
            </a:r>
            <a:endParaRPr lang="en-AU" sz="1800">
              <a:solidFill>
                <a:srgbClr val="465F7F"/>
              </a:solidFill>
            </a:endParaRPr>
          </a:p>
        </p:txBody>
      </p:sp>
      <p:sp>
        <p:nvSpPr>
          <p:cNvPr id="10" name="ZoneTexte 9">
            <a:extLst>
              <a:ext uri="{FF2B5EF4-FFF2-40B4-BE49-F238E27FC236}">
                <a16:creationId xmlns:a16="http://schemas.microsoft.com/office/drawing/2014/main" id="{1C9C1C7F-275F-0743-85D2-232635BF5A71}"/>
              </a:ext>
            </a:extLst>
          </p:cNvPr>
          <p:cNvSpPr txBox="1"/>
          <p:nvPr/>
        </p:nvSpPr>
        <p:spPr>
          <a:xfrm>
            <a:off x="3537149" y="6114729"/>
            <a:ext cx="954107" cy="369332"/>
          </a:xfrm>
          <a:prstGeom prst="rect">
            <a:avLst/>
          </a:prstGeom>
          <a:noFill/>
        </p:spPr>
        <p:txBody>
          <a:bodyPr wrap="none" rtlCol="0">
            <a:spAutoFit/>
          </a:bodyPr>
          <a:lstStyle/>
          <a:p>
            <a:pPr algn="ctr"/>
            <a:r>
              <a:rPr lang="en-AU" sz="1800" err="1">
                <a:solidFill>
                  <a:srgbClr val="465F7F"/>
                </a:solidFill>
              </a:rPr>
              <a:t>Logiciel</a:t>
            </a:r>
            <a:endParaRPr lang="en-AU" sz="1800">
              <a:solidFill>
                <a:srgbClr val="465F7F"/>
              </a:solidFill>
            </a:endParaRPr>
          </a:p>
        </p:txBody>
      </p:sp>
    </p:spTree>
    <p:extLst>
      <p:ext uri="{BB962C8B-B14F-4D97-AF65-F5344CB8AC3E}">
        <p14:creationId xmlns:p14="http://schemas.microsoft.com/office/powerpoint/2010/main" val="346551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 ROI</a:t>
            </a:r>
          </a:p>
        </p:txBody>
      </p:sp>
      <p:sp>
        <p:nvSpPr>
          <p:cNvPr id="82946" name="Rectangle 3"/>
          <p:cNvSpPr>
            <a:spLocks noGrp="1" noChangeArrowheads="1"/>
          </p:cNvSpPr>
          <p:nvPr>
            <p:ph type="body" idx="1"/>
          </p:nvPr>
        </p:nvSpPr>
        <p:spPr>
          <a:xfrm>
            <a:off x="457200" y="1568450"/>
            <a:ext cx="8280400" cy="1579563"/>
          </a:xfrm>
        </p:spPr>
        <p:txBody>
          <a:bodyPr/>
          <a:lstStyle/>
          <a:p>
            <a:pPr marL="0" indent="0">
              <a:buFontTx/>
              <a:buNone/>
            </a:pPr>
            <a:r>
              <a:rPr lang="fr-CH">
                <a:latin typeface="Arial" charset="0"/>
                <a:ea typeface="ＭＳ Ｐゴシック" charset="0"/>
              </a:rPr>
              <a:t>RO</a:t>
            </a:r>
            <a:r>
              <a:rPr lang="fr-CH">
                <a:latin typeface="Arial" charset="0"/>
                <a:ea typeface="ＭＳ Ｐゴシック" charset="0"/>
                <a:cs typeface="ＭＳ Ｐゴシック" charset="0"/>
              </a:rPr>
              <a:t>I: Return On Investment</a:t>
            </a:r>
          </a:p>
        </p:txBody>
      </p:sp>
      <p:graphicFrame>
        <p:nvGraphicFramePr>
          <p:cNvPr id="82947" name="Object 2"/>
          <p:cNvGraphicFramePr>
            <a:graphicFrameLocks noChangeAspect="1"/>
          </p:cNvGraphicFramePr>
          <p:nvPr/>
        </p:nvGraphicFramePr>
        <p:xfrm>
          <a:off x="619125" y="3567688"/>
          <a:ext cx="7423150" cy="922337"/>
        </p:xfrm>
        <a:graphic>
          <a:graphicData uri="http://schemas.openxmlformats.org/presentationml/2006/ole">
            <mc:AlternateContent xmlns:mc="http://schemas.openxmlformats.org/markup-compatibility/2006">
              <mc:Choice xmlns:v="urn:schemas-microsoft-com:vml" Requires="v">
                <p:oleObj spid="_x0000_s1299" name="…quation" r:id="rId4" imgW="3136900" imgH="393700" progId="Equation.3">
                  <p:embed/>
                </p:oleObj>
              </mc:Choice>
              <mc:Fallback>
                <p:oleObj name="…quation" r:id="rId4" imgW="31369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 y="3567688"/>
                        <a:ext cx="7423150"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20221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VAN</a:t>
            </a:r>
          </a:p>
        </p:txBody>
      </p:sp>
      <p:sp>
        <p:nvSpPr>
          <p:cNvPr id="84994" name="Rectangle 3"/>
          <p:cNvSpPr>
            <a:spLocks noGrp="1" noChangeArrowheads="1"/>
          </p:cNvSpPr>
          <p:nvPr>
            <p:ph type="body" idx="1"/>
          </p:nvPr>
        </p:nvSpPr>
        <p:spPr>
          <a:xfrm>
            <a:off x="393700" y="4788613"/>
            <a:ext cx="8299450" cy="1138237"/>
          </a:xfrm>
        </p:spPr>
        <p:txBody>
          <a:bodyPr/>
          <a:lstStyle/>
          <a:p>
            <a:pPr marL="457200" lvl="1" indent="0">
              <a:buFont typeface="Arial" charset="0"/>
              <a:buNone/>
            </a:pPr>
            <a:r>
              <a:rPr lang="fr-FR" i="1">
                <a:latin typeface="Arial" charset="0"/>
                <a:ea typeface="ＭＳ Ｐゴシック" charset="0"/>
              </a:rPr>
              <a:t>R(j)</a:t>
            </a:r>
            <a:r>
              <a:rPr lang="fr-FR">
                <a:latin typeface="Arial" charset="0"/>
                <a:ea typeface="ＭＳ Ｐゴシック" charset="0"/>
              </a:rPr>
              <a:t>	: recettes de l’année j (fin d’année)</a:t>
            </a:r>
            <a:endParaRPr lang="fr-FR" i="1">
              <a:latin typeface="Arial" charset="0"/>
              <a:ea typeface="ＭＳ Ｐゴシック" charset="0"/>
            </a:endParaRPr>
          </a:p>
          <a:p>
            <a:pPr marL="457200" lvl="1" indent="0">
              <a:buFont typeface="Arial" charset="0"/>
              <a:buNone/>
            </a:pPr>
            <a:r>
              <a:rPr lang="fr-FR" i="1">
                <a:latin typeface="Arial" charset="0"/>
                <a:ea typeface="ＭＳ Ｐゴシック" charset="0"/>
              </a:rPr>
              <a:t>C(j)</a:t>
            </a:r>
            <a:r>
              <a:rPr lang="fr-FR">
                <a:latin typeface="Arial" charset="0"/>
                <a:ea typeface="ＭＳ Ｐゴシック" charset="0"/>
              </a:rPr>
              <a:t>	: coûts de l’année j (fin d’année)</a:t>
            </a:r>
          </a:p>
          <a:p>
            <a:pPr marL="457200" lvl="1" indent="0">
              <a:buFont typeface="Arial" charset="0"/>
              <a:buNone/>
            </a:pPr>
            <a:endParaRPr lang="fr-FR">
              <a:latin typeface="Arial" charset="0"/>
              <a:ea typeface="ＭＳ Ｐゴシック" charset="0"/>
            </a:endParaRPr>
          </a:p>
        </p:txBody>
      </p:sp>
      <p:sp>
        <p:nvSpPr>
          <p:cNvPr id="84995"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a:spcBef>
                <a:spcPct val="20000"/>
              </a:spcBef>
              <a:buClr>
                <a:srgbClr val="FF5050"/>
              </a:buClr>
              <a:buFontTx/>
              <a:buChar char="•"/>
            </a:pPr>
            <a:endParaRPr lang="fr-FR"/>
          </a:p>
        </p:txBody>
      </p:sp>
      <p:graphicFrame>
        <p:nvGraphicFramePr>
          <p:cNvPr id="84996" name="Object 2"/>
          <p:cNvGraphicFramePr>
            <a:graphicFrameLocks noChangeAspect="1"/>
          </p:cNvGraphicFramePr>
          <p:nvPr/>
        </p:nvGraphicFramePr>
        <p:xfrm>
          <a:off x="887413" y="3225838"/>
          <a:ext cx="7300912" cy="1071562"/>
        </p:xfrm>
        <a:graphic>
          <a:graphicData uri="http://schemas.openxmlformats.org/presentationml/2006/ole">
            <mc:AlternateContent xmlns:mc="http://schemas.openxmlformats.org/markup-compatibility/2006">
              <mc:Choice xmlns:v="urn:schemas-microsoft-com:vml" Requires="v">
                <p:oleObj spid="_x0000_s120845" name="Équation" r:id="rId4" imgW="3086100" imgH="457200" progId="Equation.3">
                  <p:embed/>
                </p:oleObj>
              </mc:Choice>
              <mc:Fallback>
                <p:oleObj name="Équation" r:id="rId4" imgW="3086100" imgH="457200" progId="Equation.3">
                  <p:embed/>
                  <p:pic>
                    <p:nvPicPr>
                      <p:cNvPr id="8499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413" y="3225838"/>
                        <a:ext cx="7300912" cy="1071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9" name="Espace réservé du contenu 2"/>
          <p:cNvSpPr txBox="1">
            <a:spLocks/>
          </p:cNvSpPr>
          <p:nvPr/>
        </p:nvSpPr>
        <p:spPr bwMode="auto">
          <a:xfrm>
            <a:off x="433911" y="1417125"/>
            <a:ext cx="7741722" cy="196615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r>
              <a:rPr lang="fr-FR" kern="0" dirty="0"/>
              <a:t>Valeur actuelle nette (VAN)</a:t>
            </a:r>
          </a:p>
          <a:p>
            <a:pPr lvl="1"/>
            <a:r>
              <a:rPr lang="fr-FR" kern="0" dirty="0"/>
              <a:t>Somme de dépenses et recettes liées au projet, rapportées à la date actuelle</a:t>
            </a:r>
          </a:p>
          <a:p>
            <a:endParaRPr lang="fr-FR" kern="0" dirty="0"/>
          </a:p>
        </p:txBody>
      </p:sp>
    </p:spTree>
    <p:extLst>
      <p:ext uri="{BB962C8B-B14F-4D97-AF65-F5344CB8AC3E}">
        <p14:creationId xmlns:p14="http://schemas.microsoft.com/office/powerpoint/2010/main" val="41882354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TRI</a:t>
            </a:r>
          </a:p>
        </p:txBody>
      </p:sp>
      <p:sp>
        <p:nvSpPr>
          <p:cNvPr id="87042" name="Rectangle 3"/>
          <p:cNvSpPr>
            <a:spLocks noGrp="1" noChangeArrowheads="1"/>
          </p:cNvSpPr>
          <p:nvPr>
            <p:ph type="body" idx="1"/>
          </p:nvPr>
        </p:nvSpPr>
        <p:spPr>
          <a:xfrm>
            <a:off x="417513" y="1363663"/>
            <a:ext cx="8299450" cy="1371600"/>
          </a:xfrm>
        </p:spPr>
        <p:txBody>
          <a:bodyPr/>
          <a:lstStyle/>
          <a:p>
            <a:r>
              <a:rPr lang="fr-CH">
                <a:latin typeface="Arial" charset="0"/>
                <a:ea typeface="ＭＳ Ｐゴシック" charset="0"/>
                <a:cs typeface="ＭＳ Ｐゴシック" charset="0"/>
              </a:rPr>
              <a:t>Taux de rendement interne (TRI)</a:t>
            </a:r>
          </a:p>
          <a:p>
            <a:pPr lvl="1"/>
            <a:r>
              <a:rPr lang="fr-CH">
                <a:latin typeface="Arial" charset="0"/>
                <a:ea typeface="ＭＳ Ｐゴシック" charset="0"/>
              </a:rPr>
              <a:t>Taux pour lequel la VAN est nulle</a:t>
            </a:r>
          </a:p>
          <a:p>
            <a:pPr lvl="1"/>
            <a:endParaRPr lang="fr-CH">
              <a:latin typeface="Arial" charset="0"/>
              <a:ea typeface="ＭＳ Ｐゴシック" charset="0"/>
            </a:endParaRPr>
          </a:p>
          <a:p>
            <a:pPr lvl="1"/>
            <a:endParaRPr lang="fr-CH">
              <a:latin typeface="Arial" charset="0"/>
              <a:ea typeface="ＭＳ Ｐゴシック" charset="0"/>
            </a:endParaRPr>
          </a:p>
          <a:p>
            <a:r>
              <a:rPr lang="fr-CH">
                <a:latin typeface="Arial" charset="0"/>
                <a:ea typeface="ＭＳ Ｐゴシック" charset="0"/>
                <a:cs typeface="ＭＳ Ｐゴシック" charset="0"/>
              </a:rPr>
              <a:t>Décisions</a:t>
            </a:r>
          </a:p>
          <a:p>
            <a:pPr lvl="1"/>
            <a:r>
              <a:rPr lang="fr-CH">
                <a:latin typeface="Arial" charset="0"/>
                <a:ea typeface="ＭＳ Ｐゴシック" charset="0"/>
              </a:rPr>
              <a:t>projets à TRI élevés préférés</a:t>
            </a:r>
          </a:p>
          <a:p>
            <a:pPr lvl="1"/>
            <a:r>
              <a:rPr lang="fr-CH">
                <a:latin typeface="Arial" charset="0"/>
                <a:ea typeface="ＭＳ Ｐゴシック" charset="0"/>
              </a:rPr>
              <a:t>TRI &gt; autres opportunités ?</a:t>
            </a:r>
          </a:p>
          <a:p>
            <a:pPr lvl="1"/>
            <a:r>
              <a:rPr lang="fr-CH">
                <a:latin typeface="Arial" charset="0"/>
                <a:ea typeface="ＭＳ Ｐゴシック" charset="0"/>
              </a:rPr>
              <a:t>projets lancés par TRI décroissants</a:t>
            </a:r>
          </a:p>
          <a:p>
            <a:pPr lvl="1"/>
            <a:endParaRPr lang="fr-CH">
              <a:latin typeface="Arial" charset="0"/>
              <a:ea typeface="ＭＳ Ｐゴシック" charset="0"/>
            </a:endParaRPr>
          </a:p>
          <a:p>
            <a:pPr lvl="1"/>
            <a:endParaRPr lang="fr-CH">
              <a:latin typeface="Arial" charset="0"/>
              <a:ea typeface="ＭＳ Ｐゴシック" charset="0"/>
            </a:endParaRPr>
          </a:p>
          <a:p>
            <a:pPr lvl="1">
              <a:buFont typeface="Arial" charset="0"/>
              <a:buNone/>
            </a:pPr>
            <a:endParaRPr lang="fr-CH">
              <a:latin typeface="Arial" charset="0"/>
              <a:ea typeface="ＭＳ Ｐゴシック" charset="0"/>
            </a:endParaRPr>
          </a:p>
        </p:txBody>
      </p:sp>
    </p:spTree>
    <p:extLst>
      <p:ext uri="{BB962C8B-B14F-4D97-AF65-F5344CB8AC3E}">
        <p14:creationId xmlns:p14="http://schemas.microsoft.com/office/powerpoint/2010/main" val="30248937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Indicateurs financiers: Délai de récupération</a:t>
            </a:r>
          </a:p>
        </p:txBody>
      </p:sp>
      <p:sp>
        <p:nvSpPr>
          <p:cNvPr id="89090" name="Rectangle 3"/>
          <p:cNvSpPr>
            <a:spLocks noGrp="1" noChangeArrowheads="1"/>
          </p:cNvSpPr>
          <p:nvPr>
            <p:ph type="body" idx="1"/>
          </p:nvPr>
        </p:nvSpPr>
        <p:spPr>
          <a:xfrm>
            <a:off x="403225" y="1382570"/>
            <a:ext cx="8280400" cy="3852863"/>
          </a:xfrm>
        </p:spPr>
        <p:txBody>
          <a:bodyPr/>
          <a:lstStyle/>
          <a:p>
            <a:r>
              <a:rPr lang="fr-CH">
                <a:latin typeface="Arial" charset="0"/>
                <a:ea typeface="ＭＳ Ｐゴシック" charset="0"/>
                <a:cs typeface="ＭＳ Ｐゴシック" charset="0"/>
              </a:rPr>
              <a:t>Délai de récupération (</a:t>
            </a:r>
            <a:r>
              <a:rPr lang="fr-CH" err="1">
                <a:latin typeface="Arial" charset="0"/>
                <a:ea typeface="ＭＳ Ｐゴシック" charset="0"/>
                <a:cs typeface="ＭＳ Ｐゴシック" charset="0"/>
              </a:rPr>
              <a:t>Payback</a:t>
            </a:r>
            <a:r>
              <a:rPr lang="fr-CH">
                <a:latin typeface="Arial" charset="0"/>
                <a:ea typeface="ＭＳ Ｐゴシック" charset="0"/>
                <a:cs typeface="ＭＳ Ｐゴシック" charset="0"/>
              </a:rPr>
              <a:t> Ratio - PBR)</a:t>
            </a:r>
          </a:p>
          <a:p>
            <a:pPr lvl="1"/>
            <a:r>
              <a:rPr lang="fr-CH">
                <a:latin typeface="Arial" charset="0"/>
                <a:ea typeface="ＭＳ Ｐゴシック" charset="0"/>
              </a:rPr>
              <a:t>Temps nécessaire pour récupérer l</a:t>
            </a:r>
            <a:r>
              <a:rPr lang="ja-JP" altLang="fr-CH">
                <a:latin typeface="Arial" charset="0"/>
                <a:ea typeface="ＭＳ Ｐゴシック" charset="0"/>
              </a:rPr>
              <a:t>’</a:t>
            </a:r>
            <a:r>
              <a:rPr lang="fr-CH" altLang="ja-JP">
                <a:latin typeface="Arial" charset="0"/>
                <a:ea typeface="ＭＳ Ｐゴシック" charset="0"/>
              </a:rPr>
              <a:t>investissement initial</a:t>
            </a:r>
          </a:p>
          <a:p>
            <a:pPr lvl="1"/>
            <a:r>
              <a:rPr lang="fr-CH">
                <a:latin typeface="Arial" charset="0"/>
                <a:ea typeface="ＭＳ Ｐゴシック" charset="0"/>
              </a:rPr>
              <a:t>Sans tenir compte des intérêts ni de l</a:t>
            </a:r>
            <a:r>
              <a:rPr lang="ja-JP" altLang="fr-CH">
                <a:latin typeface="Arial" charset="0"/>
                <a:ea typeface="ＭＳ Ｐゴシック" charset="0"/>
              </a:rPr>
              <a:t>’</a:t>
            </a:r>
            <a:r>
              <a:rPr lang="fr-CH" altLang="ja-JP">
                <a:latin typeface="Arial" charset="0"/>
                <a:ea typeface="ＭＳ Ｐゴシック" charset="0"/>
              </a:rPr>
              <a:t>inflation</a:t>
            </a:r>
          </a:p>
          <a:p>
            <a:pPr lvl="1"/>
            <a:endParaRPr lang="fr-CH">
              <a:latin typeface="Arial" charset="0"/>
              <a:ea typeface="ＭＳ Ｐゴシック" charset="0"/>
            </a:endParaRPr>
          </a:p>
        </p:txBody>
      </p:sp>
      <p:sp>
        <p:nvSpPr>
          <p:cNvPr id="89091" name="Line 4"/>
          <p:cNvSpPr>
            <a:spLocks noChangeShapeType="1"/>
          </p:cNvSpPr>
          <p:nvPr/>
        </p:nvSpPr>
        <p:spPr bwMode="auto">
          <a:xfrm flipV="1">
            <a:off x="912813" y="5048250"/>
            <a:ext cx="4587875" cy="9525"/>
          </a:xfrm>
          <a:prstGeom prst="line">
            <a:avLst/>
          </a:prstGeom>
          <a:noFill/>
          <a:ln w="9525">
            <a:solidFill>
              <a:srgbClr val="5F5F5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2" name="Line 5"/>
          <p:cNvSpPr>
            <a:spLocks noChangeShapeType="1"/>
          </p:cNvSpPr>
          <p:nvPr/>
        </p:nvSpPr>
        <p:spPr bwMode="auto">
          <a:xfrm flipV="1">
            <a:off x="912813" y="3706813"/>
            <a:ext cx="0" cy="2462212"/>
          </a:xfrm>
          <a:prstGeom prst="line">
            <a:avLst/>
          </a:prstGeom>
          <a:noFill/>
          <a:ln w="9525">
            <a:solidFill>
              <a:srgbClr val="5F5F5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3" name="Text Box 6"/>
          <p:cNvSpPr txBox="1">
            <a:spLocks noChangeArrowheads="1"/>
          </p:cNvSpPr>
          <p:nvPr/>
        </p:nvSpPr>
        <p:spPr bwMode="auto">
          <a:xfrm>
            <a:off x="5707063" y="4784725"/>
            <a:ext cx="1187450" cy="69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[temps]</a:t>
            </a:r>
          </a:p>
          <a:p>
            <a:pPr>
              <a:spcBef>
                <a:spcPct val="20000"/>
              </a:spcBef>
              <a:buClr>
                <a:srgbClr val="FF5050"/>
              </a:buClr>
            </a:pPr>
            <a:endParaRPr lang="fr-FR" sz="1800">
              <a:solidFill>
                <a:srgbClr val="777777"/>
              </a:solidFill>
            </a:endParaRPr>
          </a:p>
        </p:txBody>
      </p:sp>
      <p:sp>
        <p:nvSpPr>
          <p:cNvPr id="89094" name="Text Box 7"/>
          <p:cNvSpPr txBox="1">
            <a:spLocks noChangeArrowheads="1"/>
          </p:cNvSpPr>
          <p:nvPr/>
        </p:nvSpPr>
        <p:spPr bwMode="auto">
          <a:xfrm>
            <a:off x="628650" y="3228975"/>
            <a:ext cx="5445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a:t>
            </a:r>
            <a:endParaRPr lang="fr-FR" sz="1800">
              <a:solidFill>
                <a:srgbClr val="777777"/>
              </a:solidFill>
            </a:endParaRPr>
          </a:p>
        </p:txBody>
      </p:sp>
      <p:sp>
        <p:nvSpPr>
          <p:cNvPr id="89095" name="Line 8"/>
          <p:cNvSpPr>
            <a:spLocks noChangeShapeType="1"/>
          </p:cNvSpPr>
          <p:nvPr/>
        </p:nvSpPr>
        <p:spPr bwMode="auto">
          <a:xfrm>
            <a:off x="890588" y="5068888"/>
            <a:ext cx="515937" cy="598487"/>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6" name="Line 9"/>
          <p:cNvSpPr>
            <a:spLocks noChangeShapeType="1"/>
          </p:cNvSpPr>
          <p:nvPr/>
        </p:nvSpPr>
        <p:spPr bwMode="auto">
          <a:xfrm flipV="1">
            <a:off x="2030413" y="4694238"/>
            <a:ext cx="758825" cy="800100"/>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7" name="Line 10"/>
          <p:cNvSpPr>
            <a:spLocks noChangeShapeType="1"/>
          </p:cNvSpPr>
          <p:nvPr/>
        </p:nvSpPr>
        <p:spPr bwMode="auto">
          <a:xfrm flipV="1">
            <a:off x="2789238" y="4298950"/>
            <a:ext cx="1785937" cy="384175"/>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89098" name="Oval 11"/>
          <p:cNvSpPr>
            <a:spLocks noChangeArrowheads="1"/>
          </p:cNvSpPr>
          <p:nvPr/>
        </p:nvSpPr>
        <p:spPr bwMode="auto">
          <a:xfrm>
            <a:off x="2363788" y="4943475"/>
            <a:ext cx="219075" cy="217488"/>
          </a:xfrm>
          <a:prstGeom prst="ellipse">
            <a:avLst/>
          </a:prstGeom>
          <a:solidFill>
            <a:srgbClr val="808080"/>
          </a:solidFill>
          <a:ln w="9525">
            <a:solidFill>
              <a:srgbClr val="5F5F5F"/>
            </a:solidFill>
            <a:round/>
            <a:headEnd/>
            <a:tailEnd/>
          </a:ln>
        </p:spPr>
        <p:txBody>
          <a:bodyPr wrap="none" lIns="92075" tIns="46038" rIns="92075" bIns="46038" anchor="ctr"/>
          <a:lstStyle/>
          <a:p>
            <a:pPr>
              <a:spcBef>
                <a:spcPct val="20000"/>
              </a:spcBef>
              <a:buClr>
                <a:srgbClr val="FF5050"/>
              </a:buClr>
              <a:buFontTx/>
              <a:buChar char="•"/>
            </a:pPr>
            <a:endParaRPr lang="fr-FR"/>
          </a:p>
        </p:txBody>
      </p:sp>
      <p:sp>
        <p:nvSpPr>
          <p:cNvPr id="89099" name="Line 12"/>
          <p:cNvSpPr>
            <a:spLocks noChangeShapeType="1"/>
          </p:cNvSpPr>
          <p:nvPr/>
        </p:nvSpPr>
        <p:spPr bwMode="auto">
          <a:xfrm flipV="1">
            <a:off x="1404938" y="5499100"/>
            <a:ext cx="633412" cy="166688"/>
          </a:xfrm>
          <a:prstGeom prst="line">
            <a:avLst/>
          </a:prstGeom>
          <a:noFill/>
          <a:ln w="2857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149499233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Contraintes de réalisation</a:t>
            </a:r>
            <a:endParaRPr lang="fr-FR">
              <a:latin typeface="Arial" charset="0"/>
              <a:ea typeface="ＭＳ Ｐゴシック" charset="0"/>
              <a:cs typeface="ＭＳ Ｐゴシック" charset="0"/>
            </a:endParaRPr>
          </a:p>
        </p:txBody>
      </p:sp>
      <p:sp>
        <p:nvSpPr>
          <p:cNvPr id="91138" name="Rectangle 3"/>
          <p:cNvSpPr>
            <a:spLocks noGrp="1" noChangeArrowheads="1"/>
          </p:cNvSpPr>
          <p:nvPr>
            <p:ph type="body" idx="1"/>
          </p:nvPr>
        </p:nvSpPr>
        <p:spPr/>
        <p:txBody>
          <a:bodyPr/>
          <a:lstStyle/>
          <a:p>
            <a:r>
              <a:rPr lang="fr-CH" dirty="0">
                <a:latin typeface="Arial" charset="0"/>
                <a:ea typeface="ＭＳ Ｐゴシック" charset="0"/>
                <a:cs typeface="ＭＳ Ｐゴシック" charset="0"/>
              </a:rPr>
              <a:t>Limites à la liberté de l</a:t>
            </a:r>
            <a:r>
              <a:rPr lang="ja-JP" altLang="fr-CH" dirty="0">
                <a:latin typeface="Arial" charset="0"/>
                <a:ea typeface="ＭＳ Ｐゴシック" charset="0"/>
                <a:cs typeface="ＭＳ Ｐゴシック" charset="0"/>
              </a:rPr>
              <a:t>’</a:t>
            </a:r>
            <a:r>
              <a:rPr lang="fr-CH" altLang="ja-JP" dirty="0">
                <a:latin typeface="Arial" charset="0"/>
                <a:ea typeface="ＭＳ Ｐゴシック" charset="0"/>
                <a:cs typeface="ＭＳ Ｐゴシック" charset="0"/>
              </a:rPr>
              <a:t>équipe projet pour atteindre l</a:t>
            </a:r>
            <a:r>
              <a:rPr lang="ja-JP" altLang="fr-CH" dirty="0">
                <a:latin typeface="Arial" charset="0"/>
                <a:ea typeface="ＭＳ Ｐゴシック" charset="0"/>
                <a:cs typeface="ＭＳ Ｐゴシック" charset="0"/>
              </a:rPr>
              <a:t>’</a:t>
            </a:r>
            <a:r>
              <a:rPr lang="fr-CH" altLang="ja-JP" dirty="0">
                <a:latin typeface="Arial" charset="0"/>
                <a:ea typeface="ＭＳ Ｐゴシック" charset="0"/>
                <a:cs typeface="ＭＳ Ｐゴシック" charset="0"/>
              </a:rPr>
              <a:t>objectif</a:t>
            </a:r>
          </a:p>
          <a:p>
            <a:endParaRPr lang="fr-CH" dirty="0">
              <a:latin typeface="Arial" charset="0"/>
              <a:ea typeface="ＭＳ Ｐゴシック" charset="0"/>
            </a:endParaRPr>
          </a:p>
          <a:p>
            <a:endParaRPr lang="fr-CH" dirty="0">
              <a:latin typeface="Arial" charset="0"/>
              <a:ea typeface="ＭＳ Ｐゴシック" charset="0"/>
            </a:endParaRPr>
          </a:p>
          <a:p>
            <a:r>
              <a:rPr lang="fr-CH" dirty="0">
                <a:latin typeface="Arial" charset="0"/>
                <a:ea typeface="ＭＳ Ｐゴシック" charset="0"/>
                <a:cs typeface="ＭＳ Ｐゴシック" charset="0"/>
              </a:rPr>
              <a:t>Exemples:</a:t>
            </a:r>
          </a:p>
          <a:p>
            <a:pPr lvl="1"/>
            <a:r>
              <a:rPr lang="fr-CH" i="1" dirty="0">
                <a:latin typeface="Arial" charset="0"/>
                <a:ea typeface="ＭＳ Ｐゴシック" charset="0"/>
              </a:rPr>
              <a:t>Le projet devra respecter la législation espagnole en matière de protection des données personnelles.</a:t>
            </a:r>
          </a:p>
          <a:p>
            <a:pPr lvl="1"/>
            <a:r>
              <a:rPr lang="fr-CH" i="1" dirty="0">
                <a:latin typeface="Arial" charset="0"/>
                <a:ea typeface="ＭＳ Ｐゴシック" charset="0"/>
              </a:rPr>
              <a:t>Durant les travaux, ne pas dépasser 70 décibels au niveau des étages supérieurs.</a:t>
            </a:r>
            <a:endParaRPr lang="fr-FR" i="1" dirty="0">
              <a:latin typeface="Arial" charset="0"/>
              <a:ea typeface="ＭＳ Ｐゴシック" charset="0"/>
            </a:endParaRPr>
          </a:p>
        </p:txBody>
      </p:sp>
    </p:spTree>
    <p:extLst>
      <p:ext uri="{BB962C8B-B14F-4D97-AF65-F5344CB8AC3E}">
        <p14:creationId xmlns:p14="http://schemas.microsoft.com/office/powerpoint/2010/main" val="2337324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Analyses de faisabilité</a:t>
            </a:r>
          </a:p>
        </p:txBody>
      </p:sp>
      <p:sp>
        <p:nvSpPr>
          <p:cNvPr id="93186" name="Rectangle 3"/>
          <p:cNvSpPr>
            <a:spLocks noGrp="1" noChangeArrowheads="1"/>
          </p:cNvSpPr>
          <p:nvPr>
            <p:ph type="body" idx="1"/>
          </p:nvPr>
        </p:nvSpPr>
        <p:spPr>
          <a:xfrm>
            <a:off x="496888" y="2473325"/>
            <a:ext cx="7718425" cy="3003550"/>
          </a:xfrm>
        </p:spPr>
        <p:txBody>
          <a:bodyPr/>
          <a:lstStyle/>
          <a:p>
            <a:pPr>
              <a:lnSpc>
                <a:spcPct val="90000"/>
              </a:lnSpc>
            </a:pPr>
            <a:endParaRPr lang="fr-FR">
              <a:latin typeface="Arial" charset="0"/>
              <a:ea typeface="ＭＳ Ｐゴシック" charset="0"/>
              <a:cs typeface="ＭＳ Ｐゴシック" charset="0"/>
            </a:endParaRPr>
          </a:p>
          <a:p>
            <a:pPr marL="819150" lvl="1">
              <a:lnSpc>
                <a:spcPct val="90000"/>
              </a:lnSpc>
            </a:pPr>
            <a:endParaRPr lang="fr-FR">
              <a:latin typeface="Arial" charset="0"/>
              <a:ea typeface="ＭＳ Ｐゴシック" charset="0"/>
            </a:endParaRPr>
          </a:p>
        </p:txBody>
      </p:sp>
      <p:sp>
        <p:nvSpPr>
          <p:cNvPr id="5" name="Espace réservé du contenu 2"/>
          <p:cNvSpPr txBox="1">
            <a:spLocks/>
          </p:cNvSpPr>
          <p:nvPr/>
        </p:nvSpPr>
        <p:spPr bwMode="auto">
          <a:xfrm>
            <a:off x="433911" y="1417125"/>
            <a:ext cx="7741722" cy="4724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FontTx/>
              <a:buNone/>
            </a:pPr>
            <a:r>
              <a:rPr lang="fr-FR" kern="0"/>
              <a:t>Faisabilité : capacité à …</a:t>
            </a:r>
          </a:p>
          <a:p>
            <a:endParaRPr lang="fr-FR" kern="0"/>
          </a:p>
          <a:p>
            <a:r>
              <a:rPr lang="fr-FR" kern="0"/>
              <a:t>Faisabilité de marché</a:t>
            </a:r>
          </a:p>
          <a:p>
            <a:endParaRPr lang="fr-FR" kern="0"/>
          </a:p>
          <a:p>
            <a:endParaRPr lang="fr-FR" kern="0"/>
          </a:p>
          <a:p>
            <a:r>
              <a:rPr lang="fr-FR" kern="0"/>
              <a:t>Faisabilité technique</a:t>
            </a:r>
          </a:p>
          <a:p>
            <a:endParaRPr lang="fr-FR" kern="0"/>
          </a:p>
          <a:p>
            <a:endParaRPr lang="fr-FR" kern="0"/>
          </a:p>
          <a:p>
            <a:r>
              <a:rPr lang="fr-FR" kern="0"/>
              <a:t>Faisabilité financière</a:t>
            </a:r>
            <a:endParaRPr lang="fr-FR" kern="0" dirty="0"/>
          </a:p>
        </p:txBody>
      </p:sp>
    </p:spTree>
    <p:extLst>
      <p:ext uri="{BB962C8B-B14F-4D97-AF65-F5344CB8AC3E}">
        <p14:creationId xmlns:p14="http://schemas.microsoft.com/office/powerpoint/2010/main" val="26565976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a:t>
            </a:r>
            <a:endParaRPr lang="fr-FR">
              <a:latin typeface="Arial" charset="0"/>
              <a:ea typeface="ＭＳ Ｐゴシック" charset="0"/>
              <a:cs typeface="ＭＳ Ｐゴシック" charset="0"/>
            </a:endParaRPr>
          </a:p>
        </p:txBody>
      </p:sp>
      <p:sp>
        <p:nvSpPr>
          <p:cNvPr id="95234" name="Rectangle 3"/>
          <p:cNvSpPr>
            <a:spLocks noGrp="1" noChangeArrowheads="1"/>
          </p:cNvSpPr>
          <p:nvPr>
            <p:ph type="body" idx="1"/>
          </p:nvPr>
        </p:nvSpPr>
        <p:spPr>
          <a:xfrm>
            <a:off x="441825" y="3307247"/>
            <a:ext cx="8299450" cy="2451100"/>
          </a:xfrm>
        </p:spPr>
        <p:txBody>
          <a:bodyPr/>
          <a:lstStyle/>
          <a:p>
            <a:r>
              <a:rPr lang="fr-CH">
                <a:latin typeface="Arial" charset="0"/>
                <a:ea typeface="ＭＳ Ｐゴシック" charset="0"/>
                <a:cs typeface="ＭＳ Ｐゴシック" charset="0"/>
              </a:rPr>
              <a:t>Définition [Robert]</a:t>
            </a:r>
          </a:p>
          <a:p>
            <a:pPr lvl="1"/>
            <a:r>
              <a:rPr lang="fr-CH">
                <a:latin typeface="Arial" charset="0"/>
                <a:ea typeface="ＭＳ Ｐゴシック" charset="0"/>
              </a:rPr>
              <a:t>Eventualité d</a:t>
            </a:r>
            <a:r>
              <a:rPr lang="ja-JP" altLang="fr-CH">
                <a:latin typeface="Arial" charset="0"/>
                <a:ea typeface="ＭＳ Ｐゴシック" charset="0"/>
              </a:rPr>
              <a:t>’</a:t>
            </a:r>
            <a:r>
              <a:rPr lang="fr-CH" altLang="ja-JP">
                <a:latin typeface="Arial" charset="0"/>
                <a:ea typeface="ＭＳ Ｐゴシック" charset="0"/>
              </a:rPr>
              <a:t>un événement ne dépendant pas exclusivement de la volonté des parties et pouvant causer la perte d'un objet ou tout autre dommage</a:t>
            </a:r>
          </a:p>
          <a:p>
            <a:pPr lvl="1"/>
            <a:endParaRPr lang="fr-CH">
              <a:latin typeface="Arial" charset="0"/>
              <a:ea typeface="ＭＳ Ｐゴシック" charset="0"/>
            </a:endParaRPr>
          </a:p>
          <a:p>
            <a:r>
              <a:rPr lang="fr-CH">
                <a:latin typeface="Arial" charset="0"/>
                <a:ea typeface="ＭＳ Ｐゴシック" charset="0"/>
                <a:cs typeface="ＭＳ Ｐゴシック" charset="0"/>
              </a:rPr>
              <a:t>=&gt; Deux concepts</a:t>
            </a:r>
          </a:p>
          <a:p>
            <a:pPr lvl="1"/>
            <a:r>
              <a:rPr lang="fr-CH">
                <a:latin typeface="Arial" charset="0"/>
                <a:ea typeface="ＭＳ Ｐゴシック" charset="0"/>
              </a:rPr>
              <a:t>probabilité</a:t>
            </a:r>
          </a:p>
          <a:p>
            <a:pPr lvl="1"/>
            <a:r>
              <a:rPr lang="fr-CH">
                <a:latin typeface="Arial" charset="0"/>
                <a:ea typeface="ＭＳ Ｐゴシック" charset="0"/>
              </a:rPr>
              <a:t>impact négatif</a:t>
            </a:r>
            <a:endParaRPr lang="fr-CH" altLang="ja-JP">
              <a:latin typeface="Arial" charset="0"/>
              <a:ea typeface="ＭＳ Ｐゴシック" charset="0"/>
            </a:endParaRPr>
          </a:p>
        </p:txBody>
      </p:sp>
      <p:pic>
        <p:nvPicPr>
          <p:cNvPr id="95235"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9613" y="1037122"/>
            <a:ext cx="26543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11"/>
          <p:cNvSpPr>
            <a:spLocks noChangeArrowheads="1"/>
          </p:cNvSpPr>
          <p:nvPr/>
        </p:nvSpPr>
        <p:spPr bwMode="auto">
          <a:xfrm rot="16200000">
            <a:off x="2738144" y="2469841"/>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a:t>
            </a:r>
            <a:r>
              <a:rPr lang="fr-FR" sz="800" err="1">
                <a:solidFill>
                  <a:schemeClr val="bg1">
                    <a:lumMod val="50000"/>
                  </a:schemeClr>
                </a:solidFill>
              </a:rPr>
              <a:t>www.sxc.hu</a:t>
            </a:r>
            <a:endParaRPr lang="fr-FR" sz="800">
              <a:solidFill>
                <a:schemeClr val="bg1">
                  <a:lumMod val="50000"/>
                </a:schemeClr>
              </a:solidFill>
            </a:endParaRPr>
          </a:p>
        </p:txBody>
      </p:sp>
    </p:spTree>
    <p:extLst>
      <p:ext uri="{BB962C8B-B14F-4D97-AF65-F5344CB8AC3E}">
        <p14:creationId xmlns:p14="http://schemas.microsoft.com/office/powerpoint/2010/main" val="4184241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processus</a:t>
            </a:r>
            <a:endParaRPr lang="fr-FR">
              <a:latin typeface="Arial" charset="0"/>
              <a:ea typeface="ＭＳ Ｐゴシック" charset="0"/>
              <a:cs typeface="ＭＳ Ｐゴシック" charset="0"/>
            </a:endParaRPr>
          </a:p>
        </p:txBody>
      </p:sp>
      <p:sp>
        <p:nvSpPr>
          <p:cNvPr id="97282" name="Text Box 3"/>
          <p:cNvSpPr txBox="1">
            <a:spLocks noChangeArrowheads="1"/>
          </p:cNvSpPr>
          <p:nvPr/>
        </p:nvSpPr>
        <p:spPr bwMode="auto">
          <a:xfrm>
            <a:off x="501650" y="1493838"/>
            <a:ext cx="3279775" cy="706437"/>
          </a:xfrm>
          <a:prstGeom prst="rect">
            <a:avLst/>
          </a:prstGeom>
          <a:noFill/>
          <a:ln w="9525">
            <a:solidFill>
              <a:srgbClr val="777777"/>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1. Identification des risques</a:t>
            </a:r>
          </a:p>
          <a:p>
            <a:pPr algn="ctr">
              <a:spcBef>
                <a:spcPct val="20000"/>
              </a:spcBef>
              <a:buClr>
                <a:srgbClr val="FF5050"/>
              </a:buClr>
            </a:pPr>
            <a:endParaRPr lang="fr-FR" sz="1800">
              <a:solidFill>
                <a:srgbClr val="777777"/>
              </a:solidFill>
            </a:endParaRPr>
          </a:p>
        </p:txBody>
      </p:sp>
      <p:sp>
        <p:nvSpPr>
          <p:cNvPr id="97283" name="Text Box 4"/>
          <p:cNvSpPr txBox="1">
            <a:spLocks noChangeArrowheads="1"/>
          </p:cNvSpPr>
          <p:nvPr/>
        </p:nvSpPr>
        <p:spPr bwMode="auto">
          <a:xfrm>
            <a:off x="501650" y="2963863"/>
            <a:ext cx="3289300" cy="706437"/>
          </a:xfrm>
          <a:prstGeom prst="rect">
            <a:avLst/>
          </a:prstGeom>
          <a:noFill/>
          <a:ln w="9525">
            <a:solidFill>
              <a:srgbClr val="777777"/>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2. Evaluation des risques</a:t>
            </a:r>
          </a:p>
          <a:p>
            <a:pPr algn="ctr">
              <a:spcBef>
                <a:spcPct val="20000"/>
              </a:spcBef>
              <a:buClr>
                <a:srgbClr val="FF5050"/>
              </a:buClr>
            </a:pPr>
            <a:endParaRPr lang="fr-FR" sz="1800">
              <a:solidFill>
                <a:srgbClr val="777777"/>
              </a:solidFill>
            </a:endParaRPr>
          </a:p>
        </p:txBody>
      </p:sp>
      <p:cxnSp>
        <p:nvCxnSpPr>
          <p:cNvPr id="97284" name="AutoShape 5"/>
          <p:cNvCxnSpPr>
            <a:cxnSpLocks noChangeShapeType="1"/>
            <a:stCxn id="97282" idx="2"/>
            <a:endCxn id="97283" idx="0"/>
          </p:cNvCxnSpPr>
          <p:nvPr/>
        </p:nvCxnSpPr>
        <p:spPr bwMode="auto">
          <a:xfrm>
            <a:off x="2141538" y="2200275"/>
            <a:ext cx="4762" cy="763588"/>
          </a:xfrm>
          <a:prstGeom prst="straightConnector1">
            <a:avLst/>
          </a:prstGeom>
          <a:noFill/>
          <a:ln w="76200">
            <a:solidFill>
              <a:srgbClr val="777777"/>
            </a:solidFill>
            <a:round/>
            <a:headEnd/>
            <a:tailEnd type="triangle" w="med" len="med"/>
          </a:ln>
          <a:extLst>
            <a:ext uri="{909E8E84-426E-40dd-AFC4-6F175D3DCCD1}">
              <a14:hiddenFill xmlns="" xmlns:a14="http://schemas.microsoft.com/office/drawing/2010/main">
                <a:noFill/>
              </a14:hiddenFill>
            </a:ext>
          </a:extLst>
        </p:spPr>
      </p:cxnSp>
      <p:sp>
        <p:nvSpPr>
          <p:cNvPr id="97285" name="AutoShape 6"/>
          <p:cNvSpPr>
            <a:spLocks noChangeArrowheads="1"/>
          </p:cNvSpPr>
          <p:nvPr/>
        </p:nvSpPr>
        <p:spPr bwMode="auto">
          <a:xfrm>
            <a:off x="5665788" y="2955925"/>
            <a:ext cx="1966912" cy="709613"/>
          </a:xfrm>
          <a:prstGeom prst="roundRect">
            <a:avLst>
              <a:gd name="adj" fmla="val 16667"/>
            </a:avLst>
          </a:prstGeom>
          <a:noFill/>
          <a:ln w="9525">
            <a:solidFill>
              <a:srgbClr val="777777"/>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p>
            <a:pPr algn="ctr">
              <a:spcBef>
                <a:spcPct val="20000"/>
              </a:spcBef>
              <a:buClr>
                <a:srgbClr val="FF5050"/>
              </a:buClr>
            </a:pPr>
            <a:r>
              <a:rPr lang="fr-CH" sz="1800">
                <a:solidFill>
                  <a:srgbClr val="777777"/>
                </a:solidFill>
              </a:rPr>
              <a:t>Classification des risques</a:t>
            </a:r>
            <a:endParaRPr lang="fr-FR" sz="1800">
              <a:solidFill>
                <a:srgbClr val="777777"/>
              </a:solidFill>
            </a:endParaRPr>
          </a:p>
        </p:txBody>
      </p:sp>
      <p:sp>
        <p:nvSpPr>
          <p:cNvPr id="97286" name="Text Box 7"/>
          <p:cNvSpPr txBox="1">
            <a:spLocks noChangeArrowheads="1"/>
          </p:cNvSpPr>
          <p:nvPr/>
        </p:nvSpPr>
        <p:spPr bwMode="auto">
          <a:xfrm>
            <a:off x="501650" y="4414838"/>
            <a:ext cx="3281363" cy="650875"/>
          </a:xfrm>
          <a:prstGeom prst="rect">
            <a:avLst/>
          </a:prstGeom>
          <a:noFill/>
          <a:ln w="9525">
            <a:solidFill>
              <a:srgbClr val="777777"/>
            </a:solidFill>
            <a:miter lim="800000"/>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buClr>
                <a:srgbClr val="FF5050"/>
              </a:buClr>
            </a:pPr>
            <a:r>
              <a:rPr lang="fr-CH" sz="1800">
                <a:solidFill>
                  <a:srgbClr val="777777"/>
                </a:solidFill>
              </a:rPr>
              <a:t>3. Elaboration des stratégies de réponse aux risques</a:t>
            </a:r>
            <a:endParaRPr lang="fr-FR" sz="1800">
              <a:solidFill>
                <a:srgbClr val="777777"/>
              </a:solidFill>
            </a:endParaRPr>
          </a:p>
        </p:txBody>
      </p:sp>
      <p:cxnSp>
        <p:nvCxnSpPr>
          <p:cNvPr id="97287" name="AutoShape 8"/>
          <p:cNvCxnSpPr>
            <a:cxnSpLocks noChangeShapeType="1"/>
            <a:stCxn id="97283" idx="2"/>
            <a:endCxn id="97286" idx="0"/>
          </p:cNvCxnSpPr>
          <p:nvPr/>
        </p:nvCxnSpPr>
        <p:spPr bwMode="auto">
          <a:xfrm flipH="1">
            <a:off x="2143125" y="3670300"/>
            <a:ext cx="3175" cy="744538"/>
          </a:xfrm>
          <a:prstGeom prst="straightConnector1">
            <a:avLst/>
          </a:prstGeom>
          <a:noFill/>
          <a:ln w="76200">
            <a:solidFill>
              <a:srgbClr val="777777"/>
            </a:solidFill>
            <a:round/>
            <a:headEnd/>
            <a:tailEnd type="triangle" w="med" len="med"/>
          </a:ln>
          <a:extLst>
            <a:ext uri="{909E8E84-426E-40dd-AFC4-6F175D3DCCD1}">
              <a14:hiddenFill xmlns="" xmlns:a14="http://schemas.microsoft.com/office/drawing/2010/main">
                <a:noFill/>
              </a14:hiddenFill>
            </a:ext>
          </a:extLst>
        </p:spPr>
      </p:cxnSp>
      <p:sp>
        <p:nvSpPr>
          <p:cNvPr id="97288" name="AutoShape 9"/>
          <p:cNvSpPr>
            <a:spLocks noChangeArrowheads="1"/>
          </p:cNvSpPr>
          <p:nvPr/>
        </p:nvSpPr>
        <p:spPr bwMode="auto">
          <a:xfrm>
            <a:off x="5665788" y="4384675"/>
            <a:ext cx="1966912" cy="709613"/>
          </a:xfrm>
          <a:prstGeom prst="roundRect">
            <a:avLst>
              <a:gd name="adj" fmla="val 16667"/>
            </a:avLst>
          </a:prstGeom>
          <a:noFill/>
          <a:ln w="9525">
            <a:solidFill>
              <a:srgbClr val="777777"/>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p>
            <a:pPr algn="ctr">
              <a:spcBef>
                <a:spcPct val="20000"/>
              </a:spcBef>
              <a:buClr>
                <a:srgbClr val="FF5050"/>
              </a:buClr>
            </a:pPr>
            <a:r>
              <a:rPr lang="fr-CH" sz="1800">
                <a:solidFill>
                  <a:srgbClr val="777777"/>
                </a:solidFill>
              </a:rPr>
              <a:t>Plan de gestion des risques</a:t>
            </a:r>
            <a:endParaRPr lang="fr-FR" sz="1800">
              <a:solidFill>
                <a:srgbClr val="777777"/>
              </a:solidFill>
            </a:endParaRPr>
          </a:p>
        </p:txBody>
      </p:sp>
      <p:sp>
        <p:nvSpPr>
          <p:cNvPr id="97289" name="AutoShape 10"/>
          <p:cNvSpPr>
            <a:spLocks noChangeArrowheads="1"/>
          </p:cNvSpPr>
          <p:nvPr/>
        </p:nvSpPr>
        <p:spPr bwMode="auto">
          <a:xfrm>
            <a:off x="5662613" y="1460500"/>
            <a:ext cx="1973262" cy="771525"/>
          </a:xfrm>
          <a:prstGeom prst="roundRect">
            <a:avLst>
              <a:gd name="adj" fmla="val 16667"/>
            </a:avLst>
          </a:prstGeom>
          <a:noFill/>
          <a:ln w="9525">
            <a:solidFill>
              <a:srgbClr val="777777"/>
            </a:solidFill>
            <a:round/>
            <a:headEnd/>
            <a:tailEnd/>
          </a:ln>
          <a:extLst>
            <a:ext uri="{909E8E84-426E-40dd-AFC4-6F175D3DCCD1}">
              <a14:hiddenFill xmlns="" xmlns:a14="http://schemas.microsoft.com/office/drawing/2010/main">
                <a:solidFill>
                  <a:srgbClr val="FFFFFF"/>
                </a:solidFill>
              </a14:hiddenFill>
            </a:ext>
          </a:extLst>
        </p:spPr>
        <p:txBody>
          <a:bodyPr lIns="92075" tIns="46038" rIns="92075" bIns="46038">
            <a:spAutoFit/>
          </a:bodyPr>
          <a:lstStyle/>
          <a:p>
            <a:pPr algn="ctr">
              <a:spcBef>
                <a:spcPct val="20000"/>
              </a:spcBef>
              <a:buClr>
                <a:srgbClr val="FF5050"/>
              </a:buClr>
            </a:pPr>
            <a:r>
              <a:rPr lang="fr-CH" sz="1800">
                <a:solidFill>
                  <a:srgbClr val="777777"/>
                </a:solidFill>
              </a:rPr>
              <a:t>Liste des risques</a:t>
            </a:r>
          </a:p>
          <a:p>
            <a:pPr algn="ctr">
              <a:spcBef>
                <a:spcPct val="20000"/>
              </a:spcBef>
              <a:buClr>
                <a:srgbClr val="FF5050"/>
              </a:buClr>
            </a:pPr>
            <a:endParaRPr lang="fr-FR" sz="1800">
              <a:solidFill>
                <a:srgbClr val="777777"/>
              </a:solidFill>
            </a:endParaRPr>
          </a:p>
        </p:txBody>
      </p:sp>
      <p:sp>
        <p:nvSpPr>
          <p:cNvPr id="97290" name="Line 11"/>
          <p:cNvSpPr>
            <a:spLocks noChangeShapeType="1"/>
          </p:cNvSpPr>
          <p:nvPr/>
        </p:nvSpPr>
        <p:spPr bwMode="auto">
          <a:xfrm>
            <a:off x="3783013" y="1787525"/>
            <a:ext cx="1870075" cy="0"/>
          </a:xfrm>
          <a:prstGeom prst="line">
            <a:avLst/>
          </a:prstGeom>
          <a:noFill/>
          <a:ln w="9525">
            <a:solidFill>
              <a:srgbClr val="7F7F7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97291" name="Line 12"/>
          <p:cNvSpPr>
            <a:spLocks noChangeShapeType="1"/>
          </p:cNvSpPr>
          <p:nvPr/>
        </p:nvSpPr>
        <p:spPr bwMode="auto">
          <a:xfrm>
            <a:off x="3786188" y="3287713"/>
            <a:ext cx="1870075" cy="0"/>
          </a:xfrm>
          <a:prstGeom prst="line">
            <a:avLst/>
          </a:prstGeom>
          <a:noFill/>
          <a:ln w="9525">
            <a:solidFill>
              <a:srgbClr val="7F7F7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97292" name="Line 13"/>
          <p:cNvSpPr>
            <a:spLocks noChangeShapeType="1"/>
          </p:cNvSpPr>
          <p:nvPr/>
        </p:nvSpPr>
        <p:spPr bwMode="auto">
          <a:xfrm>
            <a:off x="3787775" y="4713288"/>
            <a:ext cx="1870075" cy="0"/>
          </a:xfrm>
          <a:prstGeom prst="line">
            <a:avLst/>
          </a:prstGeom>
          <a:noFill/>
          <a:ln w="9525">
            <a:solidFill>
              <a:srgbClr val="7F7F7F"/>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20482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identification</a:t>
            </a:r>
            <a:endParaRPr lang="fr-FR">
              <a:latin typeface="Arial" charset="0"/>
              <a:ea typeface="ＭＳ Ｐゴシック" charset="0"/>
              <a:cs typeface="ＭＳ Ｐゴシック" charset="0"/>
            </a:endParaRPr>
          </a:p>
        </p:txBody>
      </p:sp>
      <p:sp>
        <p:nvSpPr>
          <p:cNvPr id="103426" name="Rectangle 3"/>
          <p:cNvSpPr>
            <a:spLocks noGrp="1" noChangeArrowheads="1"/>
          </p:cNvSpPr>
          <p:nvPr>
            <p:ph type="body" idx="1"/>
          </p:nvPr>
        </p:nvSpPr>
        <p:spPr>
          <a:xfrm>
            <a:off x="443313" y="1170047"/>
            <a:ext cx="8299450" cy="908050"/>
          </a:xfrm>
        </p:spPr>
        <p:txBody>
          <a:bodyPr/>
          <a:lstStyle/>
          <a:p>
            <a:pPr>
              <a:buFontTx/>
              <a:buNone/>
            </a:pPr>
            <a:r>
              <a:rPr lang="fr-CH">
                <a:latin typeface="Arial" charset="0"/>
                <a:ea typeface="ＭＳ Ｐゴシック" charset="0"/>
                <a:cs typeface="ＭＳ Ｐゴシック" charset="0"/>
              </a:rPr>
              <a:t>Résultat: liste des risques</a:t>
            </a:r>
          </a:p>
          <a:p>
            <a:pPr lvl="1"/>
            <a:r>
              <a:rPr lang="fr-CH">
                <a:latin typeface="Arial" charset="0"/>
                <a:ea typeface="ＭＳ Ｐゴシック" charset="0"/>
              </a:rPr>
              <a:t>Exemple: défaillance du système informatique</a:t>
            </a:r>
          </a:p>
          <a:p>
            <a:pPr>
              <a:buFontTx/>
              <a:buNone/>
            </a:pPr>
            <a:endParaRPr lang="fr-CH">
              <a:latin typeface="Arial" charset="0"/>
              <a:ea typeface="ＭＳ Ｐゴシック" charset="0"/>
              <a:cs typeface="ＭＳ Ｐゴシック" charset="0"/>
            </a:endParaRPr>
          </a:p>
          <a:p>
            <a:pPr lvl="2"/>
            <a:endParaRPr lang="fr-CH">
              <a:latin typeface="Arial" charset="0"/>
              <a:ea typeface="ＭＳ Ｐゴシック" charset="0"/>
            </a:endParaRPr>
          </a:p>
          <a:p>
            <a:endParaRPr lang="fr-FR">
              <a:latin typeface="Arial" charset="0"/>
              <a:ea typeface="ＭＳ Ｐゴシック" charset="0"/>
              <a:cs typeface="ＭＳ Ｐゴシック" charset="0"/>
            </a:endParaRPr>
          </a:p>
        </p:txBody>
      </p:sp>
      <p:graphicFrame>
        <p:nvGraphicFramePr>
          <p:cNvPr id="1435652" name="Group 4"/>
          <p:cNvGraphicFramePr>
            <a:graphicFrameLocks noGrp="1"/>
          </p:cNvGraphicFramePr>
          <p:nvPr/>
        </p:nvGraphicFramePr>
        <p:xfrm>
          <a:off x="554438" y="2429939"/>
          <a:ext cx="4229100" cy="3575052"/>
        </p:xfrm>
        <a:graphic>
          <a:graphicData uri="http://schemas.openxmlformats.org/drawingml/2006/table">
            <a:tbl>
              <a:tblPr/>
              <a:tblGrid>
                <a:gridCol w="406400">
                  <a:extLst>
                    <a:ext uri="{9D8B030D-6E8A-4147-A177-3AD203B41FA5}">
                      <a16:colId xmlns:a16="http://schemas.microsoft.com/office/drawing/2014/main" val="20000"/>
                    </a:ext>
                  </a:extLst>
                </a:gridCol>
                <a:gridCol w="3822700">
                  <a:extLst>
                    <a:ext uri="{9D8B030D-6E8A-4147-A177-3AD203B41FA5}">
                      <a16:colId xmlns:a16="http://schemas.microsoft.com/office/drawing/2014/main" val="20001"/>
                    </a:ext>
                  </a:extLst>
                </a:gridCol>
              </a:tblGrid>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No</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Risque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renverser une tasse de café sur le clavier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panne du réseau électrique public</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3</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imprimante bloquée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crash disque dur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5</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météorite sur le centre de calcul</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employé</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7</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client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réseau sans fil perturbé par magnétisme temporaire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9</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fibre optique coupée par accident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10</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home page hackée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oublié son mot de passe </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74386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a:t>
            </a:r>
            <a:endParaRPr lang="fr-FR">
              <a:latin typeface="Arial" charset="0"/>
              <a:ea typeface="ＭＳ Ｐゴシック" charset="0"/>
              <a:cs typeface="ＭＳ Ｐゴシック" charset="0"/>
            </a:endParaRPr>
          </a:p>
        </p:txBody>
      </p:sp>
      <p:sp>
        <p:nvSpPr>
          <p:cNvPr id="105474" name="Rectangle 3"/>
          <p:cNvSpPr>
            <a:spLocks noGrp="1" noChangeArrowheads="1"/>
          </p:cNvSpPr>
          <p:nvPr>
            <p:ph idx="1"/>
          </p:nvPr>
        </p:nvSpPr>
        <p:spPr>
          <a:xfrm>
            <a:off x="433911" y="1832992"/>
            <a:ext cx="7741722" cy="3595655"/>
          </a:xfrm>
        </p:spPr>
        <p:txBody>
          <a:bodyPr/>
          <a:lstStyle/>
          <a:p>
            <a:r>
              <a:rPr lang="fr-CH">
                <a:latin typeface="Arial" charset="0"/>
                <a:ea typeface="ＭＳ Ｐゴシック" charset="0"/>
                <a:cs typeface="ＭＳ Ｐゴシック" charset="0"/>
              </a:rPr>
              <a:t>Probabilité (Fréquence)</a:t>
            </a:r>
          </a:p>
          <a:p>
            <a:pPr lvl="1"/>
            <a:endParaRPr lang="fr-CH">
              <a:latin typeface="Arial" charset="0"/>
              <a:ea typeface="ＭＳ Ｐゴシック" charset="0"/>
            </a:endParaRPr>
          </a:p>
          <a:p>
            <a:r>
              <a:rPr lang="fr-CH">
                <a:latin typeface="Arial" charset="0"/>
                <a:ea typeface="ＭＳ Ｐゴシック" charset="0"/>
                <a:cs typeface="ＭＳ Ｐゴシック" charset="0"/>
              </a:rPr>
              <a:t>Impact (Gravité)</a:t>
            </a:r>
          </a:p>
          <a:p>
            <a:pPr lvl="1"/>
            <a:endParaRPr lang="fr-CH">
              <a:latin typeface="Arial" charset="0"/>
              <a:ea typeface="ＭＳ Ｐゴシック" charset="0"/>
            </a:endParaRPr>
          </a:p>
          <a:p>
            <a:pPr marL="0" indent="0">
              <a:buNone/>
            </a:pPr>
            <a:r>
              <a:rPr lang="fr-CH">
                <a:latin typeface="Arial" charset="0"/>
                <a:ea typeface="ＭＳ Ｐゴシック" charset="0"/>
                <a:cs typeface="ＭＳ Ｐゴシック" charset="0"/>
              </a:rPr>
              <a:t>=&gt; Classification de risques</a:t>
            </a:r>
            <a:endParaRPr lang="fr-FR">
              <a:latin typeface="Arial" charset="0"/>
              <a:ea typeface="ＭＳ Ｐゴシック" charset="0"/>
              <a:cs typeface="ＭＳ Ｐゴシック" charset="0"/>
            </a:endParaRPr>
          </a:p>
        </p:txBody>
      </p:sp>
      <p:sp>
        <p:nvSpPr>
          <p:cNvPr id="105475" name="Text Box 4"/>
          <p:cNvSpPr txBox="1">
            <a:spLocks noChangeArrowheads="1"/>
          </p:cNvSpPr>
          <p:nvPr/>
        </p:nvSpPr>
        <p:spPr bwMode="auto">
          <a:xfrm>
            <a:off x="346128" y="1001492"/>
            <a:ext cx="5660972" cy="431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20000"/>
              </a:spcBef>
              <a:buClr>
                <a:srgbClr val="FF5050"/>
              </a:buClr>
            </a:pPr>
            <a:r>
              <a:rPr lang="fr-CH" sz="2200" i="1">
                <a:solidFill>
                  <a:schemeClr val="tx1">
                    <a:lumMod val="65000"/>
                    <a:lumOff val="35000"/>
                  </a:schemeClr>
                </a:solidFill>
              </a:rPr>
              <a:t>Quels sont les risques à traiter prioritairement ?</a:t>
            </a:r>
            <a:endParaRPr lang="fr-FR" sz="2200" i="1">
              <a:solidFill>
                <a:schemeClr val="tx1">
                  <a:lumMod val="65000"/>
                  <a:lumOff val="35000"/>
                </a:schemeClr>
              </a:solidFill>
            </a:endParaRPr>
          </a:p>
        </p:txBody>
      </p:sp>
    </p:spTree>
    <p:extLst>
      <p:ext uri="{BB962C8B-B14F-4D97-AF65-F5344CB8AC3E}">
        <p14:creationId xmlns:p14="http://schemas.microsoft.com/office/powerpoint/2010/main" val="279070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Bibliographie chronologique sélective</a:t>
            </a:r>
          </a:p>
        </p:txBody>
      </p:sp>
      <p:sp>
        <p:nvSpPr>
          <p:cNvPr id="17410" name="Rectangle 3"/>
          <p:cNvSpPr txBox="1">
            <a:spLocks noChangeArrowheads="1"/>
          </p:cNvSpPr>
          <p:nvPr/>
        </p:nvSpPr>
        <p:spPr bwMode="auto">
          <a:xfrm>
            <a:off x="460375" y="1131888"/>
            <a:ext cx="829945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spcBef>
                <a:spcPct val="20000"/>
              </a:spcBef>
              <a:buClr>
                <a:schemeClr val="tx1"/>
              </a:buClr>
            </a:pPr>
            <a:r>
              <a:rPr lang="fr-CH" sz="1400" b="1" dirty="0">
                <a:solidFill>
                  <a:schemeClr val="tx1">
                    <a:lumMod val="75000"/>
                    <a:lumOff val="25000"/>
                  </a:schemeClr>
                </a:solidFill>
                <a:latin typeface="Arial" charset="0"/>
              </a:rPr>
              <a:t>Ouvrages généraux</a:t>
            </a:r>
            <a:endParaRPr lang="fr-FR" sz="1400" b="1" dirty="0">
              <a:solidFill>
                <a:schemeClr val="tx1">
                  <a:lumMod val="75000"/>
                  <a:lumOff val="25000"/>
                </a:schemeClr>
              </a:solidFill>
              <a:latin typeface="Arial" charset="0"/>
            </a:endParaRPr>
          </a:p>
          <a:p>
            <a:pPr>
              <a:lnSpc>
                <a:spcPct val="80000"/>
              </a:lnSpc>
              <a:spcBef>
                <a:spcPct val="20000"/>
              </a:spcBef>
              <a:buClr>
                <a:schemeClr val="tx1"/>
              </a:buClr>
              <a:buFontTx/>
              <a:buChar char="•"/>
            </a:pPr>
            <a:r>
              <a:rPr lang="fr-CH" sz="1400" b="1" dirty="0" err="1">
                <a:solidFill>
                  <a:schemeClr val="tx1">
                    <a:lumMod val="75000"/>
                    <a:lumOff val="25000"/>
                  </a:schemeClr>
                </a:solidFill>
                <a:latin typeface="Arial" charset="0"/>
              </a:rPr>
              <a:t>Verzuh</a:t>
            </a:r>
            <a:r>
              <a:rPr lang="fr-CH" sz="1400" b="1" dirty="0">
                <a:solidFill>
                  <a:schemeClr val="tx1">
                    <a:lumMod val="75000"/>
                    <a:lumOff val="25000"/>
                  </a:schemeClr>
                </a:solidFill>
                <a:latin typeface="Arial" charset="0"/>
              </a:rPr>
              <a:t>; </a:t>
            </a:r>
            <a:r>
              <a:rPr lang="fr-CH" sz="1400" b="1" i="1" dirty="0">
                <a:solidFill>
                  <a:schemeClr val="tx1">
                    <a:lumMod val="75000"/>
                    <a:lumOff val="25000"/>
                  </a:schemeClr>
                </a:solidFill>
                <a:latin typeface="Arial" charset="0"/>
              </a:rPr>
              <a:t>The </a:t>
            </a:r>
            <a:r>
              <a:rPr lang="fr-CH" sz="1400" b="1" i="1" dirty="0" err="1">
                <a:solidFill>
                  <a:schemeClr val="tx1">
                    <a:lumMod val="75000"/>
                    <a:lumOff val="25000"/>
                  </a:schemeClr>
                </a:solidFill>
                <a:latin typeface="Arial" charset="0"/>
              </a:rPr>
              <a:t>Fast</a:t>
            </a:r>
            <a:r>
              <a:rPr lang="fr-CH" sz="1400" b="1" i="1" dirty="0">
                <a:solidFill>
                  <a:schemeClr val="tx1">
                    <a:lumMod val="75000"/>
                    <a:lumOff val="25000"/>
                  </a:schemeClr>
                </a:solidFill>
                <a:latin typeface="Arial" charset="0"/>
              </a:rPr>
              <a:t> </a:t>
            </a:r>
            <a:r>
              <a:rPr lang="fr-CH" sz="1400" b="1" i="1" dirty="0" err="1">
                <a:solidFill>
                  <a:schemeClr val="tx1">
                    <a:lumMod val="75000"/>
                    <a:lumOff val="25000"/>
                  </a:schemeClr>
                </a:solidFill>
                <a:latin typeface="Arial" charset="0"/>
              </a:rPr>
              <a:t>Forward</a:t>
            </a:r>
            <a:r>
              <a:rPr lang="fr-CH" sz="1400" b="1" i="1" dirty="0">
                <a:solidFill>
                  <a:schemeClr val="tx1">
                    <a:lumMod val="75000"/>
                    <a:lumOff val="25000"/>
                  </a:schemeClr>
                </a:solidFill>
                <a:latin typeface="Arial" charset="0"/>
              </a:rPr>
              <a:t> MBA in Project Management, </a:t>
            </a:r>
            <a:r>
              <a:rPr lang="fr-CH" sz="1400" b="1" dirty="0" err="1">
                <a:solidFill>
                  <a:schemeClr val="tx1">
                    <a:lumMod val="75000"/>
                    <a:lumOff val="25000"/>
                  </a:schemeClr>
                </a:solidFill>
                <a:latin typeface="Arial" charset="0"/>
              </a:rPr>
              <a:t>Wiley</a:t>
            </a:r>
            <a:r>
              <a:rPr lang="fr-CH" sz="1400" b="1" dirty="0">
                <a:solidFill>
                  <a:schemeClr val="tx1">
                    <a:lumMod val="75000"/>
                    <a:lumOff val="25000"/>
                  </a:schemeClr>
                </a:solidFill>
                <a:latin typeface="Arial" charset="0"/>
              </a:rPr>
              <a:t>, 2016</a:t>
            </a:r>
          </a:p>
          <a:p>
            <a:pPr>
              <a:lnSpc>
                <a:spcPct val="80000"/>
              </a:lnSpc>
              <a:spcBef>
                <a:spcPct val="20000"/>
              </a:spcBef>
              <a:buClr>
                <a:schemeClr val="tx1"/>
              </a:buClr>
              <a:buFontTx/>
              <a:buChar char="•"/>
            </a:pPr>
            <a:r>
              <a:rPr lang="fr-CH" sz="1400" dirty="0">
                <a:solidFill>
                  <a:schemeClr val="tx1">
                    <a:lumMod val="75000"/>
                    <a:lumOff val="25000"/>
                  </a:schemeClr>
                </a:solidFill>
                <a:latin typeface="Arial" charset="0"/>
              </a:rPr>
              <a:t>Pinto; </a:t>
            </a:r>
            <a:r>
              <a:rPr lang="fr-CH" sz="1400" i="1" dirty="0">
                <a:solidFill>
                  <a:schemeClr val="tx1">
                    <a:lumMod val="75000"/>
                    <a:lumOff val="25000"/>
                  </a:schemeClr>
                </a:solidFill>
                <a:latin typeface="Arial" charset="0"/>
              </a:rPr>
              <a:t>Project Management, </a:t>
            </a:r>
            <a:r>
              <a:rPr lang="fr-CH" sz="1400" i="1" dirty="0" err="1">
                <a:solidFill>
                  <a:schemeClr val="tx1">
                    <a:lumMod val="75000"/>
                    <a:lumOff val="25000"/>
                  </a:schemeClr>
                </a:solidFill>
                <a:latin typeface="Arial" charset="0"/>
              </a:rPr>
              <a:t>achieving</a:t>
            </a:r>
            <a:r>
              <a:rPr lang="fr-CH" sz="1400" i="1" dirty="0">
                <a:solidFill>
                  <a:schemeClr val="tx1">
                    <a:lumMod val="75000"/>
                    <a:lumOff val="25000"/>
                  </a:schemeClr>
                </a:solidFill>
                <a:latin typeface="Arial" charset="0"/>
              </a:rPr>
              <a:t> </a:t>
            </a:r>
            <a:r>
              <a:rPr lang="fr-CH" sz="1400" i="1" dirty="0" err="1">
                <a:solidFill>
                  <a:schemeClr val="tx1">
                    <a:lumMod val="75000"/>
                    <a:lumOff val="25000"/>
                  </a:schemeClr>
                </a:solidFill>
                <a:latin typeface="Arial" charset="0"/>
              </a:rPr>
              <a:t>competitive</a:t>
            </a:r>
            <a:r>
              <a:rPr lang="fr-CH" sz="1400" i="1" dirty="0">
                <a:solidFill>
                  <a:schemeClr val="tx1">
                    <a:lumMod val="75000"/>
                    <a:lumOff val="25000"/>
                  </a:schemeClr>
                </a:solidFill>
                <a:latin typeface="Arial" charset="0"/>
              </a:rPr>
              <a:t> </a:t>
            </a:r>
            <a:r>
              <a:rPr lang="fr-CH" sz="1400" i="1" dirty="0" err="1">
                <a:solidFill>
                  <a:schemeClr val="tx1">
                    <a:lumMod val="75000"/>
                    <a:lumOff val="25000"/>
                  </a:schemeClr>
                </a:solidFill>
                <a:latin typeface="Arial" charset="0"/>
              </a:rPr>
              <a:t>advantage</a:t>
            </a:r>
            <a:r>
              <a:rPr lang="fr-CH" sz="1400" i="1" dirty="0">
                <a:solidFill>
                  <a:schemeClr val="tx1">
                    <a:lumMod val="75000"/>
                    <a:lumOff val="25000"/>
                  </a:schemeClr>
                </a:solidFill>
                <a:latin typeface="Arial" charset="0"/>
              </a:rPr>
              <a:t>,</a:t>
            </a:r>
            <a:r>
              <a:rPr lang="fr-CH" sz="1400" dirty="0">
                <a:solidFill>
                  <a:schemeClr val="tx1">
                    <a:lumMod val="75000"/>
                    <a:lumOff val="25000"/>
                  </a:schemeClr>
                </a:solidFill>
                <a:latin typeface="Arial" charset="0"/>
              </a:rPr>
              <a:t> Pearson, 2015</a:t>
            </a:r>
          </a:p>
          <a:p>
            <a:pPr>
              <a:lnSpc>
                <a:spcPct val="80000"/>
              </a:lnSpc>
              <a:spcBef>
                <a:spcPct val="20000"/>
              </a:spcBef>
              <a:buClr>
                <a:schemeClr val="tx1"/>
              </a:buClr>
              <a:buFontTx/>
              <a:buChar char="•"/>
            </a:pPr>
            <a:r>
              <a:rPr lang="fr-CH" sz="1400" b="1" dirty="0" err="1">
                <a:solidFill>
                  <a:schemeClr val="tx1">
                    <a:lumMod val="75000"/>
                    <a:lumOff val="25000"/>
                  </a:schemeClr>
                </a:solidFill>
                <a:latin typeface="Arial" charset="0"/>
              </a:rPr>
              <a:t>Wisocki</a:t>
            </a:r>
            <a:r>
              <a:rPr lang="fr-CH" sz="1400" b="1" dirty="0">
                <a:solidFill>
                  <a:schemeClr val="tx1">
                    <a:lumMod val="75000"/>
                    <a:lumOff val="25000"/>
                  </a:schemeClr>
                </a:solidFill>
                <a:latin typeface="Arial" charset="0"/>
              </a:rPr>
              <a:t>; </a:t>
            </a:r>
            <a:r>
              <a:rPr lang="fr-CH" sz="1400" b="1" i="1" dirty="0">
                <a:solidFill>
                  <a:schemeClr val="tx1">
                    <a:lumMod val="75000"/>
                    <a:lumOff val="25000"/>
                  </a:schemeClr>
                </a:solidFill>
                <a:latin typeface="Arial" charset="0"/>
              </a:rPr>
              <a:t>Effective Project Management, </a:t>
            </a:r>
            <a:r>
              <a:rPr lang="fr-CH" sz="1400" b="1" dirty="0" err="1">
                <a:solidFill>
                  <a:schemeClr val="tx1">
                    <a:lumMod val="75000"/>
                    <a:lumOff val="25000"/>
                  </a:schemeClr>
                </a:solidFill>
                <a:latin typeface="Arial" charset="0"/>
              </a:rPr>
              <a:t>Wiley</a:t>
            </a:r>
            <a:r>
              <a:rPr lang="fr-CH" sz="1400" b="1" dirty="0">
                <a:solidFill>
                  <a:schemeClr val="tx1">
                    <a:lumMod val="75000"/>
                    <a:lumOff val="25000"/>
                  </a:schemeClr>
                </a:solidFill>
                <a:latin typeface="Arial" charset="0"/>
              </a:rPr>
              <a:t> and Sons, 2014</a:t>
            </a:r>
          </a:p>
          <a:p>
            <a:pPr>
              <a:lnSpc>
                <a:spcPct val="80000"/>
              </a:lnSpc>
              <a:spcBef>
                <a:spcPct val="20000"/>
              </a:spcBef>
              <a:buClr>
                <a:schemeClr val="tx1"/>
              </a:buClr>
              <a:buFontTx/>
              <a:buChar char="•"/>
            </a:pPr>
            <a:r>
              <a:rPr lang="fr-CH" sz="1400" dirty="0">
                <a:solidFill>
                  <a:schemeClr val="tx1">
                    <a:lumMod val="75000"/>
                    <a:lumOff val="25000"/>
                  </a:schemeClr>
                </a:solidFill>
                <a:latin typeface="Arial" charset="0"/>
              </a:rPr>
              <a:t>Gray, </a:t>
            </a:r>
            <a:r>
              <a:rPr lang="fr-CH" sz="1400" dirty="0" err="1">
                <a:solidFill>
                  <a:schemeClr val="tx1">
                    <a:lumMod val="75000"/>
                    <a:lumOff val="25000"/>
                  </a:schemeClr>
                </a:solidFill>
                <a:latin typeface="Arial" charset="0"/>
              </a:rPr>
              <a:t>Larson</a:t>
            </a:r>
            <a:r>
              <a:rPr lang="fr-CH" sz="1400" dirty="0">
                <a:solidFill>
                  <a:schemeClr val="tx1">
                    <a:lumMod val="75000"/>
                    <a:lumOff val="25000"/>
                  </a:schemeClr>
                </a:solidFill>
                <a:latin typeface="Arial" charset="0"/>
              </a:rPr>
              <a:t>; </a:t>
            </a:r>
            <a:r>
              <a:rPr lang="fr-CH" sz="1400" i="1" dirty="0">
                <a:solidFill>
                  <a:schemeClr val="tx1">
                    <a:lumMod val="75000"/>
                    <a:lumOff val="25000"/>
                  </a:schemeClr>
                </a:solidFill>
                <a:latin typeface="Arial" charset="0"/>
              </a:rPr>
              <a:t>Management de projet, </a:t>
            </a:r>
            <a:r>
              <a:rPr lang="fr-CH" sz="1400" dirty="0" err="1">
                <a:solidFill>
                  <a:schemeClr val="tx1">
                    <a:lumMod val="75000"/>
                    <a:lumOff val="25000"/>
                  </a:schemeClr>
                </a:solidFill>
                <a:latin typeface="Arial" charset="0"/>
              </a:rPr>
              <a:t>Dunod</a:t>
            </a:r>
            <a:r>
              <a:rPr lang="fr-CH" sz="1400" dirty="0">
                <a:solidFill>
                  <a:schemeClr val="tx1">
                    <a:lumMod val="75000"/>
                    <a:lumOff val="25000"/>
                  </a:schemeClr>
                </a:solidFill>
                <a:latin typeface="Arial" charset="0"/>
              </a:rPr>
              <a:t> , 2014</a:t>
            </a:r>
          </a:p>
          <a:p>
            <a:pPr>
              <a:lnSpc>
                <a:spcPct val="80000"/>
              </a:lnSpc>
              <a:spcBef>
                <a:spcPct val="20000"/>
              </a:spcBef>
              <a:buClr>
                <a:schemeClr val="tx1"/>
              </a:buClr>
              <a:buFontTx/>
              <a:buChar char="•"/>
            </a:pPr>
            <a:r>
              <a:rPr lang="fr-CH" sz="1400" dirty="0">
                <a:solidFill>
                  <a:schemeClr val="tx1">
                    <a:lumMod val="75000"/>
                    <a:lumOff val="25000"/>
                  </a:schemeClr>
                </a:solidFill>
                <a:latin typeface="Arial" charset="0"/>
              </a:rPr>
              <a:t>Carroll; </a:t>
            </a:r>
            <a:r>
              <a:rPr lang="fr-CH" sz="1400" i="1" dirty="0">
                <a:solidFill>
                  <a:schemeClr val="tx1">
                    <a:lumMod val="75000"/>
                    <a:lumOff val="25000"/>
                  </a:schemeClr>
                </a:solidFill>
                <a:latin typeface="Arial" charset="0"/>
              </a:rPr>
              <a:t>Agile Project Management, </a:t>
            </a:r>
            <a:r>
              <a:rPr lang="fr-CH" sz="1400" dirty="0">
                <a:solidFill>
                  <a:schemeClr val="tx1">
                    <a:lumMod val="75000"/>
                    <a:lumOff val="25000"/>
                  </a:schemeClr>
                </a:solidFill>
                <a:latin typeface="Arial" charset="0"/>
              </a:rPr>
              <a:t>In </a:t>
            </a:r>
            <a:r>
              <a:rPr lang="fr-CH" sz="1400" dirty="0" err="1">
                <a:solidFill>
                  <a:schemeClr val="tx1">
                    <a:lumMod val="75000"/>
                    <a:lumOff val="25000"/>
                  </a:schemeClr>
                </a:solidFill>
                <a:latin typeface="Arial" charset="0"/>
              </a:rPr>
              <a:t>Easy</a:t>
            </a:r>
            <a:r>
              <a:rPr lang="fr-CH" sz="1400" dirty="0">
                <a:solidFill>
                  <a:schemeClr val="tx1">
                    <a:lumMod val="75000"/>
                    <a:lumOff val="25000"/>
                  </a:schemeClr>
                </a:solidFill>
                <a:latin typeface="Arial" charset="0"/>
              </a:rPr>
              <a:t> </a:t>
            </a:r>
            <a:r>
              <a:rPr lang="fr-CH" sz="1400" dirty="0" err="1">
                <a:solidFill>
                  <a:schemeClr val="tx1">
                    <a:lumMod val="75000"/>
                    <a:lumOff val="25000"/>
                  </a:schemeClr>
                </a:solidFill>
                <a:latin typeface="Arial" charset="0"/>
              </a:rPr>
              <a:t>Steps</a:t>
            </a:r>
            <a:r>
              <a:rPr lang="fr-CH" sz="1400" dirty="0">
                <a:solidFill>
                  <a:schemeClr val="tx1">
                    <a:lumMod val="75000"/>
                    <a:lumOff val="25000"/>
                  </a:schemeClr>
                </a:solidFill>
                <a:latin typeface="Arial" charset="0"/>
              </a:rPr>
              <a:t>, 2012</a:t>
            </a:r>
          </a:p>
          <a:p>
            <a:pPr>
              <a:lnSpc>
                <a:spcPct val="80000"/>
              </a:lnSpc>
              <a:spcBef>
                <a:spcPct val="20000"/>
              </a:spcBef>
              <a:buClr>
                <a:schemeClr val="tx1"/>
              </a:buClr>
              <a:buFontTx/>
              <a:buChar char="•"/>
            </a:pPr>
            <a:r>
              <a:rPr lang="fr-CH" sz="1400" dirty="0">
                <a:solidFill>
                  <a:schemeClr val="tx1">
                    <a:lumMod val="75000"/>
                    <a:lumOff val="25000"/>
                  </a:schemeClr>
                </a:solidFill>
                <a:latin typeface="Arial" charset="0"/>
              </a:rPr>
              <a:t>Meredith, </a:t>
            </a:r>
            <a:r>
              <a:rPr lang="fr-CH" sz="1400" dirty="0" err="1">
                <a:solidFill>
                  <a:schemeClr val="tx1">
                    <a:lumMod val="75000"/>
                    <a:lumOff val="25000"/>
                  </a:schemeClr>
                </a:solidFill>
                <a:latin typeface="Arial" charset="0"/>
              </a:rPr>
              <a:t>Mantel</a:t>
            </a:r>
            <a:r>
              <a:rPr lang="fr-CH" sz="1400" dirty="0">
                <a:solidFill>
                  <a:schemeClr val="tx1">
                    <a:lumMod val="75000"/>
                    <a:lumOff val="25000"/>
                  </a:schemeClr>
                </a:solidFill>
                <a:latin typeface="Arial" charset="0"/>
              </a:rPr>
              <a:t> ; </a:t>
            </a:r>
            <a:r>
              <a:rPr lang="fr-CH" sz="1400" i="1" dirty="0">
                <a:solidFill>
                  <a:schemeClr val="tx1">
                    <a:lumMod val="75000"/>
                    <a:lumOff val="25000"/>
                  </a:schemeClr>
                </a:solidFill>
                <a:latin typeface="Arial" charset="0"/>
              </a:rPr>
              <a:t>Project management, a </a:t>
            </a:r>
            <a:r>
              <a:rPr lang="fr-CH" sz="1400" i="1" dirty="0" err="1">
                <a:solidFill>
                  <a:schemeClr val="tx1">
                    <a:lumMod val="75000"/>
                    <a:lumOff val="25000"/>
                  </a:schemeClr>
                </a:solidFill>
                <a:latin typeface="Arial" charset="0"/>
              </a:rPr>
              <a:t>managerial</a:t>
            </a:r>
            <a:r>
              <a:rPr lang="fr-CH" sz="1400" i="1" dirty="0">
                <a:solidFill>
                  <a:schemeClr val="tx1">
                    <a:lumMod val="75000"/>
                    <a:lumOff val="25000"/>
                  </a:schemeClr>
                </a:solidFill>
                <a:latin typeface="Arial" charset="0"/>
              </a:rPr>
              <a:t> </a:t>
            </a:r>
            <a:r>
              <a:rPr lang="fr-CH" sz="1400" i="1" dirty="0" err="1">
                <a:solidFill>
                  <a:schemeClr val="tx1">
                    <a:lumMod val="75000"/>
                    <a:lumOff val="25000"/>
                  </a:schemeClr>
                </a:solidFill>
                <a:latin typeface="Arial" charset="0"/>
              </a:rPr>
              <a:t>approach</a:t>
            </a:r>
            <a:r>
              <a:rPr lang="fr-CH" sz="1400" i="1" dirty="0">
                <a:solidFill>
                  <a:schemeClr val="tx1">
                    <a:lumMod val="75000"/>
                    <a:lumOff val="25000"/>
                  </a:schemeClr>
                </a:solidFill>
                <a:latin typeface="Arial" charset="0"/>
              </a:rPr>
              <a:t>, </a:t>
            </a:r>
            <a:r>
              <a:rPr lang="fr-CH" sz="1400" dirty="0" err="1">
                <a:solidFill>
                  <a:schemeClr val="tx1">
                    <a:lumMod val="75000"/>
                    <a:lumOff val="25000"/>
                  </a:schemeClr>
                </a:solidFill>
                <a:latin typeface="Arial" charset="0"/>
              </a:rPr>
              <a:t>Wiley</a:t>
            </a:r>
            <a:r>
              <a:rPr lang="fr-CH" sz="1400" dirty="0">
                <a:solidFill>
                  <a:schemeClr val="tx1">
                    <a:lumMod val="75000"/>
                    <a:lumOff val="25000"/>
                  </a:schemeClr>
                </a:solidFill>
                <a:latin typeface="Arial" charset="0"/>
              </a:rPr>
              <a:t> &amp; Sons, 2011</a:t>
            </a:r>
          </a:p>
          <a:p>
            <a:pPr>
              <a:lnSpc>
                <a:spcPct val="80000"/>
              </a:lnSpc>
              <a:spcBef>
                <a:spcPct val="20000"/>
              </a:spcBef>
              <a:buClr>
                <a:schemeClr val="tx1"/>
              </a:buClr>
              <a:buFontTx/>
              <a:buChar char="•"/>
            </a:pPr>
            <a:r>
              <a:rPr lang="fr-CH" sz="1400" dirty="0">
                <a:solidFill>
                  <a:schemeClr val="tx1">
                    <a:lumMod val="75000"/>
                    <a:lumOff val="25000"/>
                  </a:schemeClr>
                </a:solidFill>
                <a:latin typeface="Arial" charset="0"/>
              </a:rPr>
              <a:t>Nicholas; </a:t>
            </a:r>
            <a:r>
              <a:rPr lang="fr-CH" sz="1400" i="1" dirty="0">
                <a:solidFill>
                  <a:schemeClr val="tx1">
                    <a:lumMod val="75000"/>
                    <a:lumOff val="25000"/>
                  </a:schemeClr>
                </a:solidFill>
                <a:latin typeface="Arial" charset="0"/>
              </a:rPr>
              <a:t>Project Management for Business and Engineering, </a:t>
            </a:r>
            <a:r>
              <a:rPr lang="fr-CH" sz="1400" dirty="0">
                <a:solidFill>
                  <a:schemeClr val="tx1">
                    <a:lumMod val="75000"/>
                    <a:lumOff val="25000"/>
                  </a:schemeClr>
                </a:solidFill>
                <a:latin typeface="Arial" charset="0"/>
              </a:rPr>
              <a:t>Elsevier, 2004</a:t>
            </a:r>
          </a:p>
          <a:p>
            <a:pPr>
              <a:lnSpc>
                <a:spcPct val="80000"/>
              </a:lnSpc>
              <a:spcBef>
                <a:spcPct val="20000"/>
              </a:spcBef>
              <a:buClr>
                <a:schemeClr val="tx1"/>
              </a:buClr>
              <a:buFontTx/>
              <a:buChar char="•"/>
            </a:pPr>
            <a:r>
              <a:rPr lang="fr-CH" sz="1400" dirty="0" err="1">
                <a:solidFill>
                  <a:schemeClr val="tx1">
                    <a:lumMod val="75000"/>
                    <a:lumOff val="25000"/>
                  </a:schemeClr>
                </a:solidFill>
                <a:latin typeface="Arial" charset="0"/>
              </a:rPr>
              <a:t>Buttrick</a:t>
            </a:r>
            <a:r>
              <a:rPr lang="fr-CH" sz="1400" dirty="0">
                <a:solidFill>
                  <a:schemeClr val="tx1">
                    <a:lumMod val="75000"/>
                    <a:lumOff val="25000"/>
                  </a:schemeClr>
                </a:solidFill>
                <a:latin typeface="Arial" charset="0"/>
              </a:rPr>
              <a:t> ; </a:t>
            </a:r>
            <a:r>
              <a:rPr lang="fr-CH" sz="1400" i="1" dirty="0">
                <a:solidFill>
                  <a:schemeClr val="tx1">
                    <a:lumMod val="75000"/>
                    <a:lumOff val="25000"/>
                  </a:schemeClr>
                </a:solidFill>
                <a:latin typeface="Arial" charset="0"/>
              </a:rPr>
              <a:t>La gestion de projet en action, </a:t>
            </a:r>
            <a:r>
              <a:rPr lang="fr-CH" sz="1400" dirty="0">
                <a:solidFill>
                  <a:schemeClr val="tx1">
                    <a:lumMod val="75000"/>
                    <a:lumOff val="25000"/>
                  </a:schemeClr>
                </a:solidFill>
                <a:latin typeface="Arial" charset="0"/>
              </a:rPr>
              <a:t>Les Echos, 2002</a:t>
            </a:r>
          </a:p>
          <a:p>
            <a:pPr>
              <a:lnSpc>
                <a:spcPct val="80000"/>
              </a:lnSpc>
              <a:spcBef>
                <a:spcPct val="20000"/>
              </a:spcBef>
              <a:buClr>
                <a:schemeClr val="tx1"/>
              </a:buClr>
            </a:pPr>
            <a:endParaRPr lang="fr-CH" sz="1400" b="1" dirty="0">
              <a:solidFill>
                <a:schemeClr val="tx1">
                  <a:lumMod val="75000"/>
                  <a:lumOff val="25000"/>
                </a:schemeClr>
              </a:solidFill>
              <a:latin typeface="Arial" charset="0"/>
            </a:endParaRPr>
          </a:p>
          <a:p>
            <a:pPr>
              <a:lnSpc>
                <a:spcPct val="80000"/>
              </a:lnSpc>
              <a:spcBef>
                <a:spcPct val="20000"/>
              </a:spcBef>
              <a:buClr>
                <a:schemeClr val="tx1"/>
              </a:buClr>
            </a:pPr>
            <a:r>
              <a:rPr lang="fr-CH" sz="1400" b="1" dirty="0">
                <a:solidFill>
                  <a:schemeClr val="tx1">
                    <a:lumMod val="75000"/>
                    <a:lumOff val="25000"/>
                  </a:schemeClr>
                </a:solidFill>
                <a:latin typeface="Arial" charset="0"/>
              </a:rPr>
              <a:t>Ouvrages spécifiques</a:t>
            </a:r>
          </a:p>
          <a:p>
            <a:pPr>
              <a:lnSpc>
                <a:spcPct val="80000"/>
              </a:lnSpc>
              <a:spcBef>
                <a:spcPct val="20000"/>
              </a:spcBef>
              <a:buClr>
                <a:schemeClr val="tx1"/>
              </a:buClr>
              <a:buFontTx/>
              <a:buChar char="•"/>
            </a:pPr>
            <a:r>
              <a:rPr lang="fr-CH" sz="1400" dirty="0" err="1">
                <a:solidFill>
                  <a:schemeClr val="tx1">
                    <a:lumMod val="75000"/>
                    <a:lumOff val="25000"/>
                  </a:schemeClr>
                </a:solidFill>
                <a:latin typeface="Arial" charset="0"/>
              </a:rPr>
              <a:t>Loubat</a:t>
            </a:r>
            <a:r>
              <a:rPr lang="fr-CH" sz="1400" i="1" dirty="0">
                <a:solidFill>
                  <a:schemeClr val="tx1">
                    <a:lumMod val="75000"/>
                    <a:lumOff val="25000"/>
                  </a:schemeClr>
                </a:solidFill>
                <a:latin typeface="Arial" charset="0"/>
              </a:rPr>
              <a:t>, Elaborer son pro­jet d'éta­blis­se­ment ou de ser­vice en ac­tion so­ciale et mé­di­co-so­ciale</a:t>
            </a:r>
            <a:r>
              <a:rPr lang="fr-CH" sz="1400" dirty="0">
                <a:solidFill>
                  <a:schemeClr val="tx1">
                    <a:lumMod val="75000"/>
                    <a:lumOff val="25000"/>
                  </a:schemeClr>
                </a:solidFill>
                <a:latin typeface="Arial" charset="0"/>
              </a:rPr>
              <a:t>, </a:t>
            </a:r>
            <a:r>
              <a:rPr lang="fr-CH" sz="1400" dirty="0" err="1">
                <a:solidFill>
                  <a:schemeClr val="tx1">
                    <a:lumMod val="75000"/>
                    <a:lumOff val="25000"/>
                  </a:schemeClr>
                </a:solidFill>
                <a:latin typeface="Arial" charset="0"/>
              </a:rPr>
              <a:t>Dunod</a:t>
            </a:r>
            <a:r>
              <a:rPr lang="fr-CH" sz="1400" dirty="0">
                <a:solidFill>
                  <a:schemeClr val="tx1">
                    <a:lumMod val="75000"/>
                    <a:lumOff val="25000"/>
                  </a:schemeClr>
                </a:solidFill>
                <a:latin typeface="Arial" charset="0"/>
              </a:rPr>
              <a:t>, 2015</a:t>
            </a:r>
          </a:p>
          <a:p>
            <a:pPr>
              <a:lnSpc>
                <a:spcPct val="80000"/>
              </a:lnSpc>
              <a:spcBef>
                <a:spcPct val="20000"/>
              </a:spcBef>
              <a:buClr>
                <a:schemeClr val="tx1"/>
              </a:buClr>
              <a:buFontTx/>
              <a:buChar char="•"/>
            </a:pPr>
            <a:r>
              <a:rPr lang="fr-CH" sz="1400" dirty="0" err="1">
                <a:solidFill>
                  <a:schemeClr val="tx1">
                    <a:lumMod val="75000"/>
                    <a:lumOff val="25000"/>
                  </a:schemeClr>
                </a:solidFill>
                <a:latin typeface="Arial" charset="0"/>
              </a:rPr>
              <a:t>Gacoin</a:t>
            </a:r>
            <a:r>
              <a:rPr lang="fr-CH" sz="1400" dirty="0">
                <a:solidFill>
                  <a:schemeClr val="tx1">
                    <a:lumMod val="75000"/>
                    <a:lumOff val="25000"/>
                  </a:schemeClr>
                </a:solidFill>
                <a:latin typeface="Arial" charset="0"/>
              </a:rPr>
              <a:t>, </a:t>
            </a:r>
            <a:r>
              <a:rPr lang="fr-CH" sz="1400" i="1" dirty="0">
                <a:solidFill>
                  <a:schemeClr val="tx1">
                    <a:lumMod val="75000"/>
                    <a:lumOff val="25000"/>
                  </a:schemeClr>
                </a:solidFill>
                <a:latin typeface="Arial" charset="0"/>
              </a:rPr>
              <a:t>Conduire des projets en action sociale</a:t>
            </a:r>
            <a:r>
              <a:rPr lang="fr-CH" sz="1400" dirty="0">
                <a:solidFill>
                  <a:schemeClr val="tx1">
                    <a:lumMod val="75000"/>
                    <a:lumOff val="25000"/>
                  </a:schemeClr>
                </a:solidFill>
                <a:latin typeface="Arial" charset="0"/>
              </a:rPr>
              <a:t>, </a:t>
            </a:r>
            <a:r>
              <a:rPr lang="fr-CH" sz="1400" dirty="0" err="1">
                <a:solidFill>
                  <a:schemeClr val="tx1">
                    <a:lumMod val="75000"/>
                    <a:lumOff val="25000"/>
                  </a:schemeClr>
                </a:solidFill>
                <a:latin typeface="Arial" charset="0"/>
              </a:rPr>
              <a:t>Dunod</a:t>
            </a:r>
            <a:r>
              <a:rPr lang="fr-CH" sz="1400" dirty="0">
                <a:solidFill>
                  <a:schemeClr val="tx1">
                    <a:lumMod val="75000"/>
                    <a:lumOff val="25000"/>
                  </a:schemeClr>
                </a:solidFill>
                <a:latin typeface="Arial" charset="0"/>
              </a:rPr>
              <a:t>, 2010</a:t>
            </a:r>
            <a:endParaRPr lang="fr-FR" sz="1400" dirty="0">
              <a:solidFill>
                <a:schemeClr val="tx1">
                  <a:lumMod val="75000"/>
                  <a:lumOff val="25000"/>
                </a:schemeClr>
              </a:solidFill>
              <a:latin typeface="Arial" charset="0"/>
            </a:endParaRPr>
          </a:p>
          <a:p>
            <a:pPr>
              <a:lnSpc>
                <a:spcPct val="80000"/>
              </a:lnSpc>
              <a:spcBef>
                <a:spcPct val="20000"/>
              </a:spcBef>
              <a:buClr>
                <a:schemeClr val="tx1"/>
              </a:buClr>
              <a:buFontTx/>
              <a:buChar char="•"/>
            </a:pPr>
            <a:r>
              <a:rPr lang="fr-FR" sz="1400" dirty="0">
                <a:solidFill>
                  <a:schemeClr val="tx1">
                    <a:lumMod val="75000"/>
                    <a:lumOff val="25000"/>
                  </a:schemeClr>
                </a:solidFill>
                <a:latin typeface="Arial" charset="0"/>
              </a:rPr>
              <a:t>Des </a:t>
            </a:r>
            <a:r>
              <a:rPr lang="fr-FR" sz="1400" dirty="0" err="1">
                <a:solidFill>
                  <a:schemeClr val="tx1">
                    <a:lumMod val="75000"/>
                    <a:lumOff val="25000"/>
                  </a:schemeClr>
                </a:solidFill>
                <a:latin typeface="Arial" charset="0"/>
              </a:rPr>
              <a:t>Mesnards</a:t>
            </a:r>
            <a:r>
              <a:rPr lang="fr-FR" sz="1400" dirty="0">
                <a:solidFill>
                  <a:schemeClr val="tx1">
                    <a:lumMod val="75000"/>
                    <a:lumOff val="25000"/>
                  </a:schemeClr>
                </a:solidFill>
                <a:latin typeface="Arial" charset="0"/>
              </a:rPr>
              <a:t> ; </a:t>
            </a:r>
            <a:r>
              <a:rPr lang="fr-FR" sz="1400" i="1" dirty="0">
                <a:solidFill>
                  <a:schemeClr val="tx1">
                    <a:lumMod val="75000"/>
                    <a:lumOff val="25000"/>
                  </a:schemeClr>
                </a:solidFill>
                <a:latin typeface="Arial" charset="0"/>
              </a:rPr>
              <a:t>Réussir l'analyse des besoins, </a:t>
            </a:r>
            <a:r>
              <a:rPr lang="fr-FR" sz="1400" dirty="0">
                <a:solidFill>
                  <a:schemeClr val="tx1">
                    <a:lumMod val="75000"/>
                    <a:lumOff val="25000"/>
                  </a:schemeClr>
                </a:solidFill>
                <a:latin typeface="Arial" charset="0"/>
              </a:rPr>
              <a:t>Eyrolles, 2007</a:t>
            </a:r>
          </a:p>
          <a:p>
            <a:pPr>
              <a:lnSpc>
                <a:spcPct val="80000"/>
              </a:lnSpc>
              <a:spcBef>
                <a:spcPct val="20000"/>
              </a:spcBef>
              <a:buClr>
                <a:schemeClr val="tx1"/>
              </a:buClr>
              <a:buFontTx/>
              <a:buChar char="•"/>
            </a:pPr>
            <a:r>
              <a:rPr lang="fr-FR" sz="1400" dirty="0">
                <a:solidFill>
                  <a:schemeClr val="tx1">
                    <a:lumMod val="75000"/>
                    <a:lumOff val="25000"/>
                  </a:schemeClr>
                </a:solidFill>
                <a:latin typeface="Arial" charset="0"/>
              </a:rPr>
              <a:t>D'</a:t>
            </a:r>
            <a:r>
              <a:rPr lang="fr-FR" sz="1400" dirty="0" err="1">
                <a:solidFill>
                  <a:schemeClr val="tx1">
                    <a:lumMod val="75000"/>
                    <a:lumOff val="25000"/>
                  </a:schemeClr>
                </a:solidFill>
                <a:latin typeface="Arial" charset="0"/>
              </a:rPr>
              <a:t>Herbemont</a:t>
            </a:r>
            <a:r>
              <a:rPr lang="fr-FR" sz="1400" dirty="0">
                <a:solidFill>
                  <a:schemeClr val="tx1">
                    <a:lumMod val="75000"/>
                    <a:lumOff val="25000"/>
                  </a:schemeClr>
                </a:solidFill>
                <a:latin typeface="Arial" charset="0"/>
              </a:rPr>
              <a:t>, César; </a:t>
            </a:r>
            <a:r>
              <a:rPr lang="fr-FR" sz="1400" i="1" dirty="0">
                <a:solidFill>
                  <a:schemeClr val="tx1">
                    <a:lumMod val="75000"/>
                    <a:lumOff val="25000"/>
                  </a:schemeClr>
                </a:solidFill>
                <a:latin typeface="Arial" charset="0"/>
              </a:rPr>
              <a:t>La stratégie du projet latéral, </a:t>
            </a:r>
            <a:r>
              <a:rPr lang="fr-FR" sz="1400" dirty="0" err="1">
                <a:solidFill>
                  <a:schemeClr val="tx1">
                    <a:lumMod val="75000"/>
                    <a:lumOff val="25000"/>
                  </a:schemeClr>
                </a:solidFill>
                <a:latin typeface="Arial" charset="0"/>
              </a:rPr>
              <a:t>Dunod</a:t>
            </a:r>
            <a:r>
              <a:rPr lang="fr-FR" sz="1400" dirty="0">
                <a:solidFill>
                  <a:schemeClr val="tx1">
                    <a:lumMod val="75000"/>
                    <a:lumOff val="25000"/>
                  </a:schemeClr>
                </a:solidFill>
                <a:latin typeface="Arial" charset="0"/>
              </a:rPr>
              <a:t>, 2004</a:t>
            </a:r>
          </a:p>
          <a:p>
            <a:pPr>
              <a:lnSpc>
                <a:spcPct val="80000"/>
              </a:lnSpc>
              <a:spcBef>
                <a:spcPct val="20000"/>
              </a:spcBef>
              <a:buClr>
                <a:schemeClr val="tx1"/>
              </a:buClr>
              <a:buFontTx/>
              <a:buChar char="•"/>
            </a:pPr>
            <a:endParaRPr lang="fr-FR" sz="1400" dirty="0">
              <a:solidFill>
                <a:schemeClr val="tx1">
                  <a:lumMod val="75000"/>
                  <a:lumOff val="25000"/>
                </a:schemeClr>
              </a:solidFill>
              <a:latin typeface="Arial" charset="0"/>
            </a:endParaRPr>
          </a:p>
          <a:p>
            <a:pPr marL="0" indent="0">
              <a:lnSpc>
                <a:spcPct val="80000"/>
              </a:lnSpc>
              <a:spcBef>
                <a:spcPct val="20000"/>
              </a:spcBef>
              <a:buClr>
                <a:schemeClr val="tx1"/>
              </a:buClr>
            </a:pPr>
            <a:r>
              <a:rPr lang="fr-FR" sz="1400" b="1" dirty="0">
                <a:solidFill>
                  <a:schemeClr val="tx1">
                    <a:lumMod val="75000"/>
                    <a:lumOff val="25000"/>
                  </a:schemeClr>
                </a:solidFill>
                <a:latin typeface="Arial" charset="0"/>
              </a:rPr>
              <a:t>En gras: ouvrages recommandés</a:t>
            </a:r>
          </a:p>
          <a:p>
            <a:pPr>
              <a:lnSpc>
                <a:spcPct val="80000"/>
              </a:lnSpc>
              <a:spcBef>
                <a:spcPct val="20000"/>
              </a:spcBef>
              <a:buClr>
                <a:schemeClr val="tx1"/>
              </a:buClr>
              <a:buFontTx/>
              <a:buChar char="•"/>
            </a:pPr>
            <a:endParaRPr lang="fr-CH" sz="1400" dirty="0">
              <a:solidFill>
                <a:schemeClr val="tx1">
                  <a:lumMod val="75000"/>
                  <a:lumOff val="25000"/>
                </a:schemeClr>
              </a:solidFill>
              <a:latin typeface="Arial" charset="0"/>
            </a:endParaRPr>
          </a:p>
        </p:txBody>
      </p:sp>
    </p:spTree>
    <p:extLst>
      <p:ext uri="{BB962C8B-B14F-4D97-AF65-F5344CB8AC3E}">
        <p14:creationId xmlns:p14="http://schemas.microsoft.com/office/powerpoint/2010/main" val="390707322"/>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 fréquence</a:t>
            </a:r>
            <a:endParaRPr lang="fr-FR">
              <a:latin typeface="Arial" charset="0"/>
              <a:ea typeface="ＭＳ Ｐゴシック" charset="0"/>
              <a:cs typeface="ＭＳ Ｐゴシック" charset="0"/>
            </a:endParaRPr>
          </a:p>
        </p:txBody>
      </p:sp>
      <p:grpSp>
        <p:nvGrpSpPr>
          <p:cNvPr id="107522" name="Group 48"/>
          <p:cNvGrpSpPr>
            <a:grpSpLocks/>
          </p:cNvGrpSpPr>
          <p:nvPr/>
        </p:nvGrpSpPr>
        <p:grpSpPr bwMode="auto">
          <a:xfrm>
            <a:off x="509588" y="1594902"/>
            <a:ext cx="5487987" cy="4075112"/>
            <a:chOff x="321" y="1575"/>
            <a:chExt cx="3457" cy="2567"/>
          </a:xfrm>
        </p:grpSpPr>
        <p:sp>
          <p:nvSpPr>
            <p:cNvPr id="107524" name="Rectangle 5"/>
            <p:cNvSpPr>
              <a:spLocks noChangeArrowheads="1"/>
            </p:cNvSpPr>
            <p:nvPr/>
          </p:nvSpPr>
          <p:spPr bwMode="auto">
            <a:xfrm>
              <a:off x="321" y="1575"/>
              <a:ext cx="1236" cy="234"/>
            </a:xfrm>
            <a:prstGeom prst="rect">
              <a:avLst/>
            </a:prstGeom>
            <a:solidFill>
              <a:srgbClr val="5881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buClr>
                  <a:schemeClr val="tx1"/>
                </a:buClr>
              </a:pPr>
              <a:r>
                <a:rPr lang="fr-FR" sz="1400" b="1">
                  <a:solidFill>
                    <a:schemeClr val="bg1"/>
                  </a:solidFill>
                  <a:latin typeface="Arial" charset="0"/>
                </a:rPr>
                <a:t>Appréciation globale</a:t>
              </a:r>
            </a:p>
          </p:txBody>
        </p:sp>
        <p:sp>
          <p:nvSpPr>
            <p:cNvPr id="107525" name="Rectangle 6"/>
            <p:cNvSpPr>
              <a:spLocks noChangeArrowheads="1"/>
            </p:cNvSpPr>
            <p:nvPr/>
          </p:nvSpPr>
          <p:spPr bwMode="auto">
            <a:xfrm>
              <a:off x="1557" y="1575"/>
              <a:ext cx="1589" cy="234"/>
            </a:xfrm>
            <a:prstGeom prst="rect">
              <a:avLst/>
            </a:prstGeom>
            <a:solidFill>
              <a:srgbClr val="5881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b="1">
                  <a:solidFill>
                    <a:schemeClr val="bg1"/>
                  </a:solidFill>
                  <a:latin typeface="Arial" charset="0"/>
                </a:rPr>
                <a:t>Qualification</a:t>
              </a:r>
            </a:p>
          </p:txBody>
        </p:sp>
        <p:sp>
          <p:nvSpPr>
            <p:cNvPr id="107526" name="Rectangle 7"/>
            <p:cNvSpPr>
              <a:spLocks noChangeArrowheads="1"/>
            </p:cNvSpPr>
            <p:nvPr/>
          </p:nvSpPr>
          <p:spPr bwMode="auto">
            <a:xfrm>
              <a:off x="3146" y="1575"/>
              <a:ext cx="632" cy="234"/>
            </a:xfrm>
            <a:prstGeom prst="rect">
              <a:avLst/>
            </a:prstGeom>
            <a:solidFill>
              <a:srgbClr val="5881B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b="1">
                  <a:solidFill>
                    <a:schemeClr val="bg1"/>
                  </a:solidFill>
                  <a:latin typeface="Arial" charset="0"/>
                </a:rPr>
                <a:t>Notation</a:t>
              </a:r>
            </a:p>
          </p:txBody>
        </p:sp>
        <p:sp>
          <p:nvSpPr>
            <p:cNvPr id="107527" name="Rectangle 8"/>
            <p:cNvSpPr>
              <a:spLocks noChangeArrowheads="1"/>
            </p:cNvSpPr>
            <p:nvPr/>
          </p:nvSpPr>
          <p:spPr bwMode="auto">
            <a:xfrm>
              <a:off x="321" y="1809"/>
              <a:ext cx="1236" cy="699"/>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Non</a:t>
              </a:r>
            </a:p>
          </p:txBody>
        </p:sp>
        <p:sp>
          <p:nvSpPr>
            <p:cNvPr id="107528" name="Rectangle 9"/>
            <p:cNvSpPr>
              <a:spLocks noChangeArrowheads="1"/>
            </p:cNvSpPr>
            <p:nvPr/>
          </p:nvSpPr>
          <p:spPr bwMode="auto">
            <a:xfrm>
              <a:off x="1557" y="1809"/>
              <a:ext cx="1589" cy="232"/>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Impossible</a:t>
              </a:r>
            </a:p>
          </p:txBody>
        </p:sp>
        <p:sp>
          <p:nvSpPr>
            <p:cNvPr id="107529" name="Rectangle 10"/>
            <p:cNvSpPr>
              <a:spLocks noChangeArrowheads="1"/>
            </p:cNvSpPr>
            <p:nvPr/>
          </p:nvSpPr>
          <p:spPr bwMode="auto">
            <a:xfrm>
              <a:off x="3146" y="1809"/>
              <a:ext cx="632" cy="232"/>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1</a:t>
              </a:r>
            </a:p>
          </p:txBody>
        </p:sp>
        <p:sp>
          <p:nvSpPr>
            <p:cNvPr id="107530" name="Rectangle 11"/>
            <p:cNvSpPr>
              <a:spLocks noChangeArrowheads="1"/>
            </p:cNvSpPr>
            <p:nvPr/>
          </p:nvSpPr>
          <p:spPr bwMode="auto">
            <a:xfrm>
              <a:off x="1557" y="2041"/>
              <a:ext cx="1589"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Quasi-impossible</a:t>
              </a:r>
            </a:p>
          </p:txBody>
        </p:sp>
        <p:sp>
          <p:nvSpPr>
            <p:cNvPr id="107531" name="Rectangle 12"/>
            <p:cNvSpPr>
              <a:spLocks noChangeArrowheads="1"/>
            </p:cNvSpPr>
            <p:nvPr/>
          </p:nvSpPr>
          <p:spPr bwMode="auto">
            <a:xfrm>
              <a:off x="3146" y="2041"/>
              <a:ext cx="632"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2</a:t>
              </a:r>
            </a:p>
          </p:txBody>
        </p:sp>
        <p:sp>
          <p:nvSpPr>
            <p:cNvPr id="107532" name="Rectangle 13"/>
            <p:cNvSpPr>
              <a:spLocks noChangeArrowheads="1"/>
            </p:cNvSpPr>
            <p:nvPr/>
          </p:nvSpPr>
          <p:spPr bwMode="auto">
            <a:xfrm>
              <a:off x="1557" y="2275"/>
              <a:ext cx="1589"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Très improbable</a:t>
              </a:r>
            </a:p>
          </p:txBody>
        </p:sp>
        <p:sp>
          <p:nvSpPr>
            <p:cNvPr id="107533" name="Rectangle 14"/>
            <p:cNvSpPr>
              <a:spLocks noChangeArrowheads="1"/>
            </p:cNvSpPr>
            <p:nvPr/>
          </p:nvSpPr>
          <p:spPr bwMode="auto">
            <a:xfrm>
              <a:off x="3146" y="2275"/>
              <a:ext cx="632"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3</a:t>
              </a:r>
            </a:p>
          </p:txBody>
        </p:sp>
        <p:sp>
          <p:nvSpPr>
            <p:cNvPr id="107534" name="Rectangle 15"/>
            <p:cNvSpPr>
              <a:spLocks noChangeArrowheads="1"/>
            </p:cNvSpPr>
            <p:nvPr/>
          </p:nvSpPr>
          <p:spPr bwMode="auto">
            <a:xfrm>
              <a:off x="321" y="2508"/>
              <a:ext cx="1236" cy="9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Peut-être</a:t>
              </a:r>
            </a:p>
          </p:txBody>
        </p:sp>
        <p:sp>
          <p:nvSpPr>
            <p:cNvPr id="107535" name="Rectangle 16"/>
            <p:cNvSpPr>
              <a:spLocks noChangeArrowheads="1"/>
            </p:cNvSpPr>
            <p:nvPr/>
          </p:nvSpPr>
          <p:spPr bwMode="auto">
            <a:xfrm>
              <a:off x="1557" y="2508"/>
              <a:ext cx="1589"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Improbable</a:t>
              </a:r>
            </a:p>
          </p:txBody>
        </p:sp>
        <p:sp>
          <p:nvSpPr>
            <p:cNvPr id="107536" name="Rectangle 17"/>
            <p:cNvSpPr>
              <a:spLocks noChangeArrowheads="1"/>
            </p:cNvSpPr>
            <p:nvPr/>
          </p:nvSpPr>
          <p:spPr bwMode="auto">
            <a:xfrm>
              <a:off x="3146" y="2508"/>
              <a:ext cx="632"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4</a:t>
              </a:r>
            </a:p>
          </p:txBody>
        </p:sp>
        <p:sp>
          <p:nvSpPr>
            <p:cNvPr id="107537" name="Rectangle 18"/>
            <p:cNvSpPr>
              <a:spLocks noChangeArrowheads="1"/>
            </p:cNvSpPr>
            <p:nvPr/>
          </p:nvSpPr>
          <p:spPr bwMode="auto">
            <a:xfrm>
              <a:off x="1557" y="2742"/>
              <a:ext cx="1589"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Peu plausible</a:t>
              </a:r>
            </a:p>
          </p:txBody>
        </p:sp>
        <p:sp>
          <p:nvSpPr>
            <p:cNvPr id="107538" name="Rectangle 19"/>
            <p:cNvSpPr>
              <a:spLocks noChangeArrowheads="1"/>
            </p:cNvSpPr>
            <p:nvPr/>
          </p:nvSpPr>
          <p:spPr bwMode="auto">
            <a:xfrm>
              <a:off x="3146" y="2742"/>
              <a:ext cx="632"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5</a:t>
              </a:r>
            </a:p>
          </p:txBody>
        </p:sp>
        <p:sp>
          <p:nvSpPr>
            <p:cNvPr id="107539" name="Rectangle 20"/>
            <p:cNvSpPr>
              <a:spLocks noChangeArrowheads="1"/>
            </p:cNvSpPr>
            <p:nvPr/>
          </p:nvSpPr>
          <p:spPr bwMode="auto">
            <a:xfrm>
              <a:off x="1557" y="2975"/>
              <a:ext cx="1589" cy="233"/>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Plausible</a:t>
              </a:r>
            </a:p>
          </p:txBody>
        </p:sp>
        <p:sp>
          <p:nvSpPr>
            <p:cNvPr id="107540" name="Rectangle 21"/>
            <p:cNvSpPr>
              <a:spLocks noChangeArrowheads="1"/>
            </p:cNvSpPr>
            <p:nvPr/>
          </p:nvSpPr>
          <p:spPr bwMode="auto">
            <a:xfrm>
              <a:off x="3146" y="2975"/>
              <a:ext cx="632" cy="233"/>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6</a:t>
              </a:r>
            </a:p>
          </p:txBody>
        </p:sp>
        <p:sp>
          <p:nvSpPr>
            <p:cNvPr id="107541" name="Rectangle 22"/>
            <p:cNvSpPr>
              <a:spLocks noChangeArrowheads="1"/>
            </p:cNvSpPr>
            <p:nvPr/>
          </p:nvSpPr>
          <p:spPr bwMode="auto">
            <a:xfrm>
              <a:off x="1557" y="3208"/>
              <a:ext cx="1589" cy="234"/>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Probable</a:t>
              </a:r>
            </a:p>
          </p:txBody>
        </p:sp>
        <p:sp>
          <p:nvSpPr>
            <p:cNvPr id="107542" name="Rectangle 23"/>
            <p:cNvSpPr>
              <a:spLocks noChangeArrowheads="1"/>
            </p:cNvSpPr>
            <p:nvPr/>
          </p:nvSpPr>
          <p:spPr bwMode="auto">
            <a:xfrm>
              <a:off x="3146" y="3208"/>
              <a:ext cx="632" cy="234"/>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7</a:t>
              </a:r>
            </a:p>
          </p:txBody>
        </p:sp>
        <p:sp>
          <p:nvSpPr>
            <p:cNvPr id="107543" name="Rectangle 24"/>
            <p:cNvSpPr>
              <a:spLocks noChangeArrowheads="1"/>
            </p:cNvSpPr>
            <p:nvPr/>
          </p:nvSpPr>
          <p:spPr bwMode="auto">
            <a:xfrm>
              <a:off x="321" y="3442"/>
              <a:ext cx="1236" cy="700"/>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nchorCtr="1"/>
            <a:lstStyle/>
            <a:p>
              <a:pPr algn="ctr">
                <a:buClr>
                  <a:schemeClr val="tx1"/>
                </a:buClr>
              </a:pPr>
              <a:r>
                <a:rPr lang="fr-FR" sz="1400" b="1">
                  <a:solidFill>
                    <a:srgbClr val="000000"/>
                  </a:solidFill>
                  <a:latin typeface="Arial" charset="0"/>
                </a:rPr>
                <a:t>Oui</a:t>
              </a:r>
            </a:p>
          </p:txBody>
        </p:sp>
        <p:sp>
          <p:nvSpPr>
            <p:cNvPr id="107544" name="Rectangle 25"/>
            <p:cNvSpPr>
              <a:spLocks noChangeArrowheads="1"/>
            </p:cNvSpPr>
            <p:nvPr/>
          </p:nvSpPr>
          <p:spPr bwMode="auto">
            <a:xfrm>
              <a:off x="1557" y="3442"/>
              <a:ext cx="1589" cy="233"/>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Très probable</a:t>
              </a:r>
            </a:p>
          </p:txBody>
        </p:sp>
        <p:sp>
          <p:nvSpPr>
            <p:cNvPr id="107545" name="Rectangle 26"/>
            <p:cNvSpPr>
              <a:spLocks noChangeArrowheads="1"/>
            </p:cNvSpPr>
            <p:nvPr/>
          </p:nvSpPr>
          <p:spPr bwMode="auto">
            <a:xfrm>
              <a:off x="3146" y="3442"/>
              <a:ext cx="632" cy="233"/>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8</a:t>
              </a:r>
            </a:p>
          </p:txBody>
        </p:sp>
        <p:sp>
          <p:nvSpPr>
            <p:cNvPr id="107546" name="Rectangle 27"/>
            <p:cNvSpPr>
              <a:spLocks noChangeArrowheads="1"/>
            </p:cNvSpPr>
            <p:nvPr/>
          </p:nvSpPr>
          <p:spPr bwMode="auto">
            <a:xfrm>
              <a:off x="1557" y="3675"/>
              <a:ext cx="1589"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Quasi-certaine</a:t>
              </a:r>
            </a:p>
          </p:txBody>
        </p:sp>
        <p:sp>
          <p:nvSpPr>
            <p:cNvPr id="107547" name="Rectangle 28"/>
            <p:cNvSpPr>
              <a:spLocks noChangeArrowheads="1"/>
            </p:cNvSpPr>
            <p:nvPr/>
          </p:nvSpPr>
          <p:spPr bwMode="auto">
            <a:xfrm>
              <a:off x="3146" y="3675"/>
              <a:ext cx="632" cy="233"/>
            </a:xfrm>
            <a:prstGeom prst="rect">
              <a:avLst/>
            </a:prstGeom>
            <a:solidFill>
              <a:srgbClr val="D0D8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9</a:t>
              </a:r>
            </a:p>
          </p:txBody>
        </p:sp>
        <p:sp>
          <p:nvSpPr>
            <p:cNvPr id="107548" name="Rectangle 29"/>
            <p:cNvSpPr>
              <a:spLocks noChangeArrowheads="1"/>
            </p:cNvSpPr>
            <p:nvPr/>
          </p:nvSpPr>
          <p:spPr bwMode="auto">
            <a:xfrm>
              <a:off x="1557" y="3908"/>
              <a:ext cx="1589"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Certaine</a:t>
              </a:r>
            </a:p>
          </p:txBody>
        </p:sp>
        <p:sp>
          <p:nvSpPr>
            <p:cNvPr id="107549" name="Rectangle 30"/>
            <p:cNvSpPr>
              <a:spLocks noChangeArrowheads="1"/>
            </p:cNvSpPr>
            <p:nvPr/>
          </p:nvSpPr>
          <p:spPr bwMode="auto">
            <a:xfrm>
              <a:off x="3146" y="3908"/>
              <a:ext cx="632" cy="234"/>
            </a:xfrm>
            <a:prstGeom prst="rect">
              <a:avLst/>
            </a:prstGeom>
            <a:solidFill>
              <a:srgbClr val="E9EDF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buClr>
                  <a:schemeClr val="tx1"/>
                </a:buClr>
              </a:pPr>
              <a:r>
                <a:rPr lang="fr-FR" sz="1400">
                  <a:solidFill>
                    <a:srgbClr val="000000"/>
                  </a:solidFill>
                  <a:latin typeface="Arial" charset="0"/>
                </a:rPr>
                <a:t>10</a:t>
              </a:r>
            </a:p>
          </p:txBody>
        </p:sp>
        <p:sp>
          <p:nvSpPr>
            <p:cNvPr id="107550" name="Line 31"/>
            <p:cNvSpPr>
              <a:spLocks noChangeShapeType="1"/>
            </p:cNvSpPr>
            <p:nvPr/>
          </p:nvSpPr>
          <p:spPr bwMode="auto">
            <a:xfrm>
              <a:off x="1557" y="1575"/>
              <a:ext cx="0" cy="2567"/>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1" name="Line 32"/>
            <p:cNvSpPr>
              <a:spLocks noChangeShapeType="1"/>
            </p:cNvSpPr>
            <p:nvPr/>
          </p:nvSpPr>
          <p:spPr bwMode="auto">
            <a:xfrm>
              <a:off x="3146" y="1575"/>
              <a:ext cx="0" cy="2567"/>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2" name="Line 33"/>
            <p:cNvSpPr>
              <a:spLocks noChangeShapeType="1"/>
            </p:cNvSpPr>
            <p:nvPr/>
          </p:nvSpPr>
          <p:spPr bwMode="auto">
            <a:xfrm>
              <a:off x="321" y="1809"/>
              <a:ext cx="3457"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3" name="Line 34"/>
            <p:cNvSpPr>
              <a:spLocks noChangeShapeType="1"/>
            </p:cNvSpPr>
            <p:nvPr/>
          </p:nvSpPr>
          <p:spPr bwMode="auto">
            <a:xfrm>
              <a:off x="1557" y="2041"/>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4" name="Line 35"/>
            <p:cNvSpPr>
              <a:spLocks noChangeShapeType="1"/>
            </p:cNvSpPr>
            <p:nvPr/>
          </p:nvSpPr>
          <p:spPr bwMode="auto">
            <a:xfrm>
              <a:off x="1557" y="2275"/>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5" name="Line 36"/>
            <p:cNvSpPr>
              <a:spLocks noChangeShapeType="1"/>
            </p:cNvSpPr>
            <p:nvPr/>
          </p:nvSpPr>
          <p:spPr bwMode="auto">
            <a:xfrm>
              <a:off x="321" y="2508"/>
              <a:ext cx="3457"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6" name="Line 37"/>
            <p:cNvSpPr>
              <a:spLocks noChangeShapeType="1"/>
            </p:cNvSpPr>
            <p:nvPr/>
          </p:nvSpPr>
          <p:spPr bwMode="auto">
            <a:xfrm>
              <a:off x="1557" y="2742"/>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7" name="Line 38"/>
            <p:cNvSpPr>
              <a:spLocks noChangeShapeType="1"/>
            </p:cNvSpPr>
            <p:nvPr/>
          </p:nvSpPr>
          <p:spPr bwMode="auto">
            <a:xfrm>
              <a:off x="1557" y="2975"/>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8" name="Line 39"/>
            <p:cNvSpPr>
              <a:spLocks noChangeShapeType="1"/>
            </p:cNvSpPr>
            <p:nvPr/>
          </p:nvSpPr>
          <p:spPr bwMode="auto">
            <a:xfrm>
              <a:off x="1557" y="3208"/>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59" name="Line 40"/>
            <p:cNvSpPr>
              <a:spLocks noChangeShapeType="1"/>
            </p:cNvSpPr>
            <p:nvPr/>
          </p:nvSpPr>
          <p:spPr bwMode="auto">
            <a:xfrm>
              <a:off x="321" y="3442"/>
              <a:ext cx="3457"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0" name="Line 41"/>
            <p:cNvSpPr>
              <a:spLocks noChangeShapeType="1"/>
            </p:cNvSpPr>
            <p:nvPr/>
          </p:nvSpPr>
          <p:spPr bwMode="auto">
            <a:xfrm>
              <a:off x="1557" y="3675"/>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1" name="Line 42"/>
            <p:cNvSpPr>
              <a:spLocks noChangeShapeType="1"/>
            </p:cNvSpPr>
            <p:nvPr/>
          </p:nvSpPr>
          <p:spPr bwMode="auto">
            <a:xfrm>
              <a:off x="1557" y="3908"/>
              <a:ext cx="2221"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2" name="Line 43"/>
            <p:cNvSpPr>
              <a:spLocks noChangeShapeType="1"/>
            </p:cNvSpPr>
            <p:nvPr/>
          </p:nvSpPr>
          <p:spPr bwMode="auto">
            <a:xfrm>
              <a:off x="321" y="1575"/>
              <a:ext cx="0" cy="2567"/>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3" name="Line 44"/>
            <p:cNvSpPr>
              <a:spLocks noChangeShapeType="1"/>
            </p:cNvSpPr>
            <p:nvPr/>
          </p:nvSpPr>
          <p:spPr bwMode="auto">
            <a:xfrm>
              <a:off x="3778" y="1575"/>
              <a:ext cx="0" cy="2567"/>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4" name="Line 45"/>
            <p:cNvSpPr>
              <a:spLocks noChangeShapeType="1"/>
            </p:cNvSpPr>
            <p:nvPr/>
          </p:nvSpPr>
          <p:spPr bwMode="auto">
            <a:xfrm>
              <a:off x="321" y="1575"/>
              <a:ext cx="3457"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sp>
          <p:nvSpPr>
            <p:cNvPr id="107565" name="Line 46"/>
            <p:cNvSpPr>
              <a:spLocks noChangeShapeType="1"/>
            </p:cNvSpPr>
            <p:nvPr/>
          </p:nvSpPr>
          <p:spPr bwMode="auto">
            <a:xfrm>
              <a:off x="321" y="4142"/>
              <a:ext cx="3457" cy="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fr-FR"/>
            </a:p>
          </p:txBody>
        </p:sp>
      </p:grpSp>
      <p:sp>
        <p:nvSpPr>
          <p:cNvPr id="107523" name="Rectangle 47"/>
          <p:cNvSpPr>
            <a:spLocks noChangeArrowheads="1"/>
          </p:cNvSpPr>
          <p:nvPr/>
        </p:nvSpPr>
        <p:spPr bwMode="auto">
          <a:xfrm>
            <a:off x="434221" y="1033126"/>
            <a:ext cx="407193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pPr>
            <a:r>
              <a:rPr lang="fr-CH" sz="2200" i="1">
                <a:solidFill>
                  <a:srgbClr val="595959"/>
                </a:solidFill>
                <a:ea typeface="Times New Roman" charset="0"/>
                <a:cs typeface="Times New Roman" charset="0"/>
              </a:rPr>
              <a:t>L</a:t>
            </a:r>
            <a:r>
              <a:rPr lang="ja-JP" altLang="fr-CH" sz="2200" i="1">
                <a:solidFill>
                  <a:srgbClr val="595959"/>
                </a:solidFill>
                <a:ea typeface="Times New Roman" charset="0"/>
                <a:cs typeface="Times New Roman" charset="0"/>
              </a:rPr>
              <a:t>’</a:t>
            </a:r>
            <a:r>
              <a:rPr lang="fr-CH" altLang="ja-JP" sz="2200" i="1">
                <a:solidFill>
                  <a:srgbClr val="595959"/>
                </a:solidFill>
                <a:ea typeface="Times New Roman" charset="0"/>
                <a:cs typeface="Times New Roman" charset="0"/>
              </a:rPr>
              <a:t>événement peut-il survenir ?</a:t>
            </a:r>
          </a:p>
          <a:p>
            <a:pPr marL="742950" lvl="1" indent="-285750">
              <a:spcBef>
                <a:spcPct val="20000"/>
              </a:spcBef>
              <a:buClr>
                <a:srgbClr val="5F5F5F"/>
              </a:buClr>
              <a:buFont typeface="Arial" charset="0"/>
              <a:buChar char="–"/>
            </a:pPr>
            <a:endParaRPr lang="fr-CH" sz="2200" i="1">
              <a:solidFill>
                <a:srgbClr val="595959"/>
              </a:solidFill>
              <a:ea typeface="Times New Roman" charset="0"/>
              <a:cs typeface="Times New Roman" charset="0"/>
            </a:endParaRPr>
          </a:p>
        </p:txBody>
      </p:sp>
    </p:spTree>
    <p:extLst>
      <p:ext uri="{BB962C8B-B14F-4D97-AF65-F5344CB8AC3E}">
        <p14:creationId xmlns:p14="http://schemas.microsoft.com/office/powerpoint/2010/main" val="1098574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 impact</a:t>
            </a:r>
            <a:endParaRPr lang="fr-FR">
              <a:latin typeface="Arial" charset="0"/>
              <a:ea typeface="ＭＳ Ｐゴシック" charset="0"/>
              <a:cs typeface="ＭＳ Ｐゴシック" charset="0"/>
            </a:endParaRPr>
          </a:p>
        </p:txBody>
      </p:sp>
      <p:sp>
        <p:nvSpPr>
          <p:cNvPr id="109570" name="Rectangle 4"/>
          <p:cNvSpPr>
            <a:spLocks noChangeArrowheads="1"/>
          </p:cNvSpPr>
          <p:nvPr/>
        </p:nvSpPr>
        <p:spPr bwMode="auto">
          <a:xfrm>
            <a:off x="441325" y="1138405"/>
            <a:ext cx="55641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pPr>
            <a:r>
              <a:rPr lang="fr-CH" sz="2200" i="1">
                <a:solidFill>
                  <a:srgbClr val="595959"/>
                </a:solidFill>
                <a:ea typeface="Times New Roman" charset="0"/>
                <a:cs typeface="Times New Roman" charset="0"/>
              </a:rPr>
              <a:t>Conséquence en cas de réalisation du risque ?</a:t>
            </a:r>
          </a:p>
          <a:p>
            <a:pPr marL="742950" lvl="1" indent="-285750">
              <a:spcBef>
                <a:spcPct val="20000"/>
              </a:spcBef>
              <a:buClr>
                <a:srgbClr val="5F5F5F"/>
              </a:buClr>
              <a:buFont typeface="Arial" charset="0"/>
              <a:buChar char="–"/>
            </a:pPr>
            <a:endParaRPr lang="fr-CH" sz="2200" i="1">
              <a:solidFill>
                <a:srgbClr val="595959"/>
              </a:solidFill>
              <a:ea typeface="Times New Roman" charset="0"/>
              <a:cs typeface="Times New Roman" charset="0"/>
            </a:endParaRPr>
          </a:p>
        </p:txBody>
      </p:sp>
      <p:graphicFrame>
        <p:nvGraphicFramePr>
          <p:cNvPr id="8" name="Tableau 7"/>
          <p:cNvGraphicFramePr>
            <a:graphicFrameLocks noGrp="1"/>
          </p:cNvGraphicFramePr>
          <p:nvPr/>
        </p:nvGraphicFramePr>
        <p:xfrm>
          <a:off x="504825" y="1722605"/>
          <a:ext cx="5708084" cy="3811590"/>
        </p:xfrm>
        <a:graphic>
          <a:graphicData uri="http://schemas.openxmlformats.org/drawingml/2006/table">
            <a:tbl>
              <a:tblPr/>
              <a:tblGrid>
                <a:gridCol w="2037680">
                  <a:extLst>
                    <a:ext uri="{9D8B030D-6E8A-4147-A177-3AD203B41FA5}">
                      <a16:colId xmlns:a16="http://schemas.microsoft.com/office/drawing/2014/main" val="20000"/>
                    </a:ext>
                  </a:extLst>
                </a:gridCol>
                <a:gridCol w="2398725">
                  <a:extLst>
                    <a:ext uri="{9D8B030D-6E8A-4147-A177-3AD203B41FA5}">
                      <a16:colId xmlns:a16="http://schemas.microsoft.com/office/drawing/2014/main" val="20001"/>
                    </a:ext>
                  </a:extLst>
                </a:gridCol>
                <a:gridCol w="1271679">
                  <a:extLst>
                    <a:ext uri="{9D8B030D-6E8A-4147-A177-3AD203B41FA5}">
                      <a16:colId xmlns:a16="http://schemas.microsoft.com/office/drawing/2014/main" val="20002"/>
                    </a:ext>
                  </a:extLst>
                </a:gridCol>
              </a:tblGrid>
              <a:tr h="566738">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Appréciation globale</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Qualification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chemeClr val="bg1"/>
                          </a:solidFill>
                          <a:effectLst/>
                          <a:latin typeface="Arial" charset="0"/>
                          <a:ea typeface="ＭＳ Ｐゴシック" charset="0"/>
                          <a:cs typeface="ＭＳ Ｐゴシック" charset="0"/>
                        </a:rPr>
                        <a:t>Notation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5881B0"/>
                    </a:solidFill>
                  </a:tcPr>
                </a:tc>
                <a:extLst>
                  <a:ext uri="{0D108BD9-81ED-4DB2-BD59-A6C34878D82A}">
                    <a16:rowId xmlns:a16="http://schemas.microsoft.com/office/drawing/2014/main" val="10000"/>
                  </a:ext>
                </a:extLst>
              </a:tr>
              <a:tr h="325438">
                <a:tc rowSpan="3">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Mineures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Nulles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A peine sensibles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Très limitées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25438">
                <a:tc rowSpan="4">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Moyennes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Limitées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Sensibles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5</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2543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Significatives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6</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Très significatives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7</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23850">
                <a:tc rowSpan="3">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1" i="0" u="none" strike="noStrike" cap="none" normalizeH="0" baseline="0">
                          <a:ln>
                            <a:noFill/>
                          </a:ln>
                          <a:solidFill>
                            <a:srgbClr val="000000"/>
                          </a:solidFill>
                          <a:effectLst/>
                          <a:latin typeface="Arial" charset="0"/>
                          <a:ea typeface="ＭＳ Ｐゴシック" charset="0"/>
                          <a:cs typeface="ＭＳ Ｐゴシック" charset="0"/>
                        </a:rPr>
                        <a:t>Majeures</a:t>
                      </a:r>
                    </a:p>
                  </a:txBody>
                  <a:tcPr anchor="ctr" anchorCtr="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Importantes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8</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25438">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Désastreuses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9</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323850">
                <a:tc vMerge="1">
                  <a:txBody>
                    <a:bodyPr/>
                    <a:lstStyle/>
                    <a:p>
                      <a:endParaRPr lang="fr-FR"/>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Catastrophiques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Tx/>
                        <a:buFontTx/>
                        <a:buNone/>
                        <a:tabLst/>
                      </a:pPr>
                      <a:r>
                        <a:rPr kumimoji="0" lang="fr-FR" sz="1400" b="0" i="0" u="none" strike="noStrike" cap="none" normalizeH="0" baseline="0">
                          <a:ln>
                            <a:noFill/>
                          </a:ln>
                          <a:solidFill>
                            <a:srgbClr val="000000"/>
                          </a:solidFill>
                          <a:effectLst/>
                          <a:latin typeface="Arial" charset="0"/>
                          <a:ea typeface="ＭＳ Ｐゴシック" charset="0"/>
                          <a:cs typeface="ＭＳ Ｐゴシック" charset="0"/>
                        </a:rPr>
                        <a:t>10</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20796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évaluation - synthèse</a:t>
            </a:r>
            <a:endParaRPr lang="fr-FR">
              <a:latin typeface="Arial" charset="0"/>
              <a:ea typeface="ＭＳ Ｐゴシック" charset="0"/>
              <a:cs typeface="ＭＳ Ｐゴシック" charset="0"/>
            </a:endParaRPr>
          </a:p>
        </p:txBody>
      </p:sp>
      <p:sp>
        <p:nvSpPr>
          <p:cNvPr id="111618" name="Rectangle 3"/>
          <p:cNvSpPr>
            <a:spLocks noGrp="1" noChangeArrowheads="1"/>
          </p:cNvSpPr>
          <p:nvPr>
            <p:ph type="body" idx="1"/>
          </p:nvPr>
        </p:nvSpPr>
        <p:spPr>
          <a:xfrm>
            <a:off x="462786" y="1390231"/>
            <a:ext cx="7741722" cy="563697"/>
          </a:xfrm>
        </p:spPr>
        <p:txBody>
          <a:bodyPr/>
          <a:lstStyle/>
          <a:p>
            <a:pPr marL="0" indent="0">
              <a:buFontTx/>
              <a:buNone/>
            </a:pPr>
            <a:r>
              <a:rPr lang="fr-CH" i="1">
                <a:solidFill>
                  <a:schemeClr val="tx1">
                    <a:lumMod val="65000"/>
                    <a:lumOff val="35000"/>
                  </a:schemeClr>
                </a:solidFill>
                <a:latin typeface="Times New Roman" charset="0"/>
                <a:ea typeface="Times New Roman" charset="0"/>
                <a:cs typeface="Times New Roman" charset="0"/>
              </a:rPr>
              <a:t>Exemple d</a:t>
            </a:r>
            <a:r>
              <a:rPr lang="ja-JP" altLang="fr-CH" i="1">
                <a:solidFill>
                  <a:schemeClr val="tx1">
                    <a:lumMod val="65000"/>
                    <a:lumOff val="35000"/>
                  </a:schemeClr>
                </a:solidFill>
                <a:latin typeface="Times New Roman" charset="0"/>
                <a:ea typeface="Times New Roman" charset="0"/>
                <a:cs typeface="Times New Roman" charset="0"/>
              </a:rPr>
              <a:t>’</a:t>
            </a:r>
            <a:r>
              <a:rPr lang="fr-CH" altLang="ja-JP" i="1">
                <a:solidFill>
                  <a:schemeClr val="tx1">
                    <a:lumMod val="65000"/>
                    <a:lumOff val="35000"/>
                  </a:schemeClr>
                </a:solidFill>
                <a:latin typeface="Times New Roman" charset="0"/>
                <a:ea typeface="Times New Roman" charset="0"/>
                <a:cs typeface="Times New Roman" charset="0"/>
              </a:rPr>
              <a:t>affectation des probabilités et impacts</a:t>
            </a:r>
            <a:endParaRPr lang="fr-FR" i="1">
              <a:solidFill>
                <a:schemeClr val="tx1">
                  <a:lumMod val="65000"/>
                  <a:lumOff val="35000"/>
                </a:schemeClr>
              </a:solidFill>
              <a:latin typeface="Times New Roman" charset="0"/>
              <a:ea typeface="Times New Roman" charset="0"/>
              <a:cs typeface="Times New Roman" charset="0"/>
            </a:endParaRPr>
          </a:p>
        </p:txBody>
      </p:sp>
      <p:graphicFrame>
        <p:nvGraphicFramePr>
          <p:cNvPr id="1443844" name="Group 4"/>
          <p:cNvGraphicFramePr>
            <a:graphicFrameLocks noGrp="1"/>
          </p:cNvGraphicFramePr>
          <p:nvPr/>
        </p:nvGraphicFramePr>
        <p:xfrm>
          <a:off x="562575" y="2066991"/>
          <a:ext cx="6783388" cy="3575052"/>
        </p:xfrm>
        <a:graphic>
          <a:graphicData uri="http://schemas.openxmlformats.org/drawingml/2006/table">
            <a:tbl>
              <a:tblPr/>
              <a:tblGrid>
                <a:gridCol w="460375">
                  <a:extLst>
                    <a:ext uri="{9D8B030D-6E8A-4147-A177-3AD203B41FA5}">
                      <a16:colId xmlns:a16="http://schemas.microsoft.com/office/drawing/2014/main" val="20000"/>
                    </a:ext>
                  </a:extLst>
                </a:gridCol>
                <a:gridCol w="4335463">
                  <a:extLst>
                    <a:ext uri="{9D8B030D-6E8A-4147-A177-3AD203B41FA5}">
                      <a16:colId xmlns:a16="http://schemas.microsoft.com/office/drawing/2014/main" val="20001"/>
                    </a:ext>
                  </a:extLst>
                </a:gridCol>
                <a:gridCol w="1008062">
                  <a:extLst>
                    <a:ext uri="{9D8B030D-6E8A-4147-A177-3AD203B41FA5}">
                      <a16:colId xmlns:a16="http://schemas.microsoft.com/office/drawing/2014/main" val="20002"/>
                    </a:ext>
                  </a:extLst>
                </a:gridCol>
                <a:gridCol w="979488">
                  <a:extLst>
                    <a:ext uri="{9D8B030D-6E8A-4147-A177-3AD203B41FA5}">
                      <a16:colId xmlns:a16="http://schemas.microsoft.com/office/drawing/2014/main" val="20003"/>
                    </a:ext>
                  </a:extLst>
                </a:gridCol>
              </a:tblGrid>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No</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Risque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Probabilité</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1" i="0" u="none" strike="noStrike" cap="none" normalizeH="0" baseline="0">
                          <a:ln>
                            <a:noFill/>
                          </a:ln>
                          <a:solidFill>
                            <a:schemeClr val="tx1"/>
                          </a:solidFill>
                          <a:effectLst/>
                          <a:latin typeface="Arial" charset="0"/>
                          <a:ea typeface="ＭＳ Ｐゴシック" charset="0"/>
                          <a:cs typeface="ＭＳ Ｐゴシック" charset="0"/>
                        </a:rPr>
                        <a:t>Impact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renverser une tasse de café sur le clavier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7</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panne du réseau électrique public</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5</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3</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imprimante bloquée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crash disque dur</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5</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météorite sur le centre de calcul</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10</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employé</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7</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vol d'un écran, clavier par un client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3</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réseau sans fil perturbé par magnétisme temporaire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6</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9</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fibre optique coupée par accident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4</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10</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home page hackée</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7</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9</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11</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oublié son mot de passe </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8</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5</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50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12</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2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fr-CH" sz="1800" b="0" i="0" u="none" strike="noStrike" cap="none" normalizeH="0" baseline="0">
                        <a:ln>
                          <a:noFill/>
                        </a:ln>
                        <a:solidFill>
                          <a:schemeClr val="tx1"/>
                        </a:solidFill>
                        <a:effectLst/>
                        <a:latin typeface="Arial" charset="0"/>
                        <a:ea typeface="ＭＳ Ｐゴシック" charset="0"/>
                        <a:cs typeface="ＭＳ Ｐゴシック" charset="0"/>
                      </a:endParaRPr>
                    </a:p>
                  </a:txBody>
                  <a:tcPr marL="92075" marR="92075" marT="46055" marB="4605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06830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a:t>
            </a:r>
            <a:r>
              <a:rPr lang="fr-CH" altLang="ja-JP">
                <a:latin typeface="Arial" charset="0"/>
                <a:ea typeface="ＭＳ Ｐゴシック" charset="0"/>
                <a:cs typeface="ＭＳ Ｐゴシック" charset="0"/>
              </a:rPr>
              <a:t>classification</a:t>
            </a:r>
            <a:endParaRPr lang="fr-FR">
              <a:latin typeface="Arial" charset="0"/>
              <a:ea typeface="ＭＳ Ｐゴシック" charset="0"/>
              <a:cs typeface="ＭＳ Ｐゴシック" charset="0"/>
            </a:endParaRPr>
          </a:p>
        </p:txBody>
      </p:sp>
      <p:sp>
        <p:nvSpPr>
          <p:cNvPr id="113666" name="Text Box 3"/>
          <p:cNvSpPr txBox="1">
            <a:spLocks noChangeArrowheads="1"/>
          </p:cNvSpPr>
          <p:nvPr/>
        </p:nvSpPr>
        <p:spPr bwMode="auto">
          <a:xfrm>
            <a:off x="3624263" y="6318250"/>
            <a:ext cx="7508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600">
                <a:solidFill>
                  <a:srgbClr val="000000"/>
                </a:solidFill>
              </a:rPr>
              <a:t>Impact</a:t>
            </a:r>
            <a:endParaRPr lang="fr-FR" sz="1600">
              <a:solidFill>
                <a:srgbClr val="000000"/>
              </a:solidFill>
            </a:endParaRPr>
          </a:p>
        </p:txBody>
      </p:sp>
      <p:sp>
        <p:nvSpPr>
          <p:cNvPr id="113667" name="Text Box 4"/>
          <p:cNvSpPr txBox="1">
            <a:spLocks noChangeArrowheads="1"/>
          </p:cNvSpPr>
          <p:nvPr/>
        </p:nvSpPr>
        <p:spPr bwMode="auto">
          <a:xfrm rot="-5400000">
            <a:off x="-7937" y="3559175"/>
            <a:ext cx="10795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lvl1pPr marL="342900" indent="-3429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buClr>
                <a:srgbClr val="FF5050"/>
              </a:buClr>
            </a:pPr>
            <a:r>
              <a:rPr lang="fr-CH" sz="1600">
                <a:solidFill>
                  <a:srgbClr val="000000"/>
                </a:solidFill>
              </a:rPr>
              <a:t>Probabilité</a:t>
            </a:r>
            <a:endParaRPr lang="fr-FR" sz="1600">
              <a:solidFill>
                <a:srgbClr val="000000"/>
              </a:solidFill>
            </a:endParaRPr>
          </a:p>
        </p:txBody>
      </p:sp>
      <p:graphicFrame>
        <p:nvGraphicFramePr>
          <p:cNvPr id="1445893" name="Group 5"/>
          <p:cNvGraphicFramePr>
            <a:graphicFrameLocks noGrp="1"/>
          </p:cNvGraphicFramePr>
          <p:nvPr/>
        </p:nvGraphicFramePr>
        <p:xfrm>
          <a:off x="525463" y="1412875"/>
          <a:ext cx="5862637" cy="4864102"/>
        </p:xfrm>
        <a:graphic>
          <a:graphicData uri="http://schemas.openxmlformats.org/drawingml/2006/table">
            <a:tbl>
              <a:tblPr/>
              <a:tblGrid>
                <a:gridCol w="1031875">
                  <a:extLst>
                    <a:ext uri="{9D8B030D-6E8A-4147-A177-3AD203B41FA5}">
                      <a16:colId xmlns:a16="http://schemas.microsoft.com/office/drawing/2014/main" val="20000"/>
                    </a:ext>
                  </a:extLst>
                </a:gridCol>
                <a:gridCol w="966787">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6788">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966787">
                  <a:extLst>
                    <a:ext uri="{9D8B030D-6E8A-4147-A177-3AD203B41FA5}">
                      <a16:colId xmlns:a16="http://schemas.microsoft.com/office/drawing/2014/main" val="20005"/>
                    </a:ext>
                  </a:extLst>
                </a:gridCol>
              </a:tblGrid>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9 et 10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0"/>
                  </a:ext>
                </a:extLst>
              </a:tr>
              <a:tr h="87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7 et 8</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tasse café sur clavier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imprimante bloquée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oublié mot de passe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home page </a:t>
                      </a:r>
                      <a:r>
                        <a:rPr kumimoji="0" lang="fr-CH" sz="1000" b="1" i="0" u="none" strike="noStrike" cap="none" normalizeH="0" baseline="0" err="1">
                          <a:ln>
                            <a:noFill/>
                          </a:ln>
                          <a:solidFill>
                            <a:srgbClr val="000000"/>
                          </a:solidFill>
                          <a:effectLst/>
                          <a:latin typeface="Arial" charset="0"/>
                          <a:ea typeface="ＭＳ Ｐゴシック" charset="0"/>
                          <a:cs typeface="ＭＳ Ｐゴシック" charset="0"/>
                        </a:rPr>
                        <a:t>hackée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1"/>
                  </a:ext>
                </a:extLst>
              </a:tr>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5 et 6</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réseau sans fil perturbé</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panne réseau </a:t>
                      </a:r>
                      <a:r>
                        <a:rPr kumimoji="0" lang="fr-CH" sz="1000" b="1" i="0" u="none" strike="noStrike" cap="none" normalizeH="0" baseline="0" err="1">
                          <a:ln>
                            <a:noFill/>
                          </a:ln>
                          <a:solidFill>
                            <a:srgbClr val="000000"/>
                          </a:solidFill>
                          <a:effectLst/>
                          <a:latin typeface="Arial" charset="0"/>
                          <a:ea typeface="ＭＳ Ｐゴシック" charset="0"/>
                          <a:cs typeface="ＭＳ Ｐゴシック" charset="0"/>
                        </a:rPr>
                        <a:t>él</a:t>
                      </a: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crash disque dur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2"/>
                  </a:ext>
                </a:extLst>
              </a:tr>
              <a:tr h="879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3 et 4</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vol écran, clavier</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fibre optique coupée</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3"/>
                  </a:ext>
                </a:extLst>
              </a:tr>
              <a:tr h="877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1 et 2</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météorite sur centre calcul</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a16="http://schemas.microsoft.com/office/drawing/2014/main" val="10004"/>
                  </a:ext>
                </a:extLst>
              </a:tr>
              <a:tr h="4714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20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1 et 2</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3 et 4</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5 et 6</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7 et 8</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CH" sz="1000" b="1" i="0" u="none" strike="noStrike" cap="none" normalizeH="0" baseline="0">
                          <a:ln>
                            <a:noFill/>
                          </a:ln>
                          <a:solidFill>
                            <a:srgbClr val="000000"/>
                          </a:solidFill>
                          <a:effectLst/>
                          <a:latin typeface="Arial" charset="0"/>
                          <a:ea typeface="ＭＳ Ｐゴシック" charset="0"/>
                          <a:cs typeface="ＭＳ Ｐゴシック" charset="0"/>
                        </a:rPr>
                        <a:t>9 et 10 </a:t>
                      </a:r>
                      <a:endParaRPr kumimoji="0" lang="fr-CH" sz="1800" b="1" i="0" u="none" strike="noStrike" cap="none" normalizeH="0" baseline="0">
                        <a:ln>
                          <a:noFill/>
                        </a:ln>
                        <a:solidFill>
                          <a:srgbClr val="000000"/>
                        </a:solidFill>
                        <a:effectLst/>
                        <a:latin typeface="Arial" charset="0"/>
                        <a:ea typeface="ＭＳ Ｐゴシック" charset="0"/>
                        <a:cs typeface="ＭＳ Ｐゴシック" charset="0"/>
                      </a:endParaRPr>
                    </a:p>
                  </a:txBody>
                  <a:tcPr marL="92075" marR="92075" marT="46038" marB="46038"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59052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Risques: proposition de réponses</a:t>
            </a:r>
            <a:endParaRPr lang="fr-FR">
              <a:latin typeface="Arial" charset="0"/>
              <a:ea typeface="ＭＳ Ｐゴシック" charset="0"/>
              <a:cs typeface="ＭＳ Ｐゴシック" charset="0"/>
            </a:endParaRPr>
          </a:p>
        </p:txBody>
      </p:sp>
      <p:sp>
        <p:nvSpPr>
          <p:cNvPr id="115714" name="Rectangle 3"/>
          <p:cNvSpPr>
            <a:spLocks noGrp="1" noChangeArrowheads="1"/>
          </p:cNvSpPr>
          <p:nvPr>
            <p:ph type="body" idx="1"/>
          </p:nvPr>
        </p:nvSpPr>
        <p:spPr>
          <a:xfrm>
            <a:off x="415925" y="923925"/>
            <a:ext cx="8299450" cy="4457700"/>
          </a:xfrm>
        </p:spPr>
        <p:txBody>
          <a:bodyPr/>
          <a:lstStyle/>
          <a:p>
            <a:r>
              <a:rPr lang="fr-CH">
                <a:latin typeface="Arial" charset="0"/>
                <a:ea typeface="ＭＳ Ｐゴシック" charset="0"/>
                <a:cs typeface="ＭＳ Ｐゴシック" charset="0"/>
              </a:rPr>
              <a:t>Réduire la fréquence</a:t>
            </a:r>
          </a:p>
          <a:p>
            <a:pPr lvl="1"/>
            <a:r>
              <a:rPr lang="fr-CH">
                <a:latin typeface="Arial" charset="0"/>
                <a:ea typeface="ＭＳ Ｐゴシック" charset="0"/>
              </a:rPr>
              <a:t>contrôle, entretien, etc.</a:t>
            </a:r>
          </a:p>
          <a:p>
            <a:pPr lvl="1"/>
            <a:r>
              <a:rPr lang="fr-CH">
                <a:latin typeface="Arial" charset="0"/>
                <a:ea typeface="ＭＳ Ｐゴシック" charset="0"/>
              </a:rPr>
              <a:t>Incendie:</a:t>
            </a:r>
          </a:p>
          <a:p>
            <a:pPr lvl="1"/>
            <a:endParaRPr lang="fr-CH">
              <a:latin typeface="Arial" charset="0"/>
              <a:ea typeface="ＭＳ Ｐゴシック" charset="0"/>
            </a:endParaRPr>
          </a:p>
          <a:p>
            <a:r>
              <a:rPr lang="fr-CH">
                <a:latin typeface="Arial" charset="0"/>
                <a:ea typeface="ＭＳ Ｐゴシック" charset="0"/>
                <a:cs typeface="ＭＳ Ｐゴシック" charset="0"/>
              </a:rPr>
              <a:t>Améliorer la</a:t>
            </a:r>
            <a:r>
              <a:rPr lang="fr-CH" altLang="ja-JP">
                <a:latin typeface="Arial" charset="0"/>
                <a:ea typeface="ＭＳ Ｐゴシック" charset="0"/>
                <a:cs typeface="ＭＳ Ｐゴシック" charset="0"/>
              </a:rPr>
              <a:t> détectabilité (signes, actions)</a:t>
            </a:r>
          </a:p>
          <a:p>
            <a:pPr lvl="1"/>
            <a:r>
              <a:rPr lang="fr-CH">
                <a:latin typeface="Arial" charset="0"/>
                <a:ea typeface="ＭＳ Ｐゴシック" charset="0"/>
              </a:rPr>
              <a:t>indicateurs, signaux</a:t>
            </a:r>
          </a:p>
          <a:p>
            <a:pPr lvl="1"/>
            <a:r>
              <a:rPr lang="fr-CH">
                <a:latin typeface="Arial" charset="0"/>
                <a:ea typeface="ＭＳ Ｐゴシック" charset="0"/>
              </a:rPr>
              <a:t>plan d</a:t>
            </a:r>
            <a:r>
              <a:rPr lang="ja-JP" altLang="fr-CH">
                <a:latin typeface="Arial" charset="0"/>
                <a:ea typeface="ＭＳ Ｐゴシック" charset="0"/>
              </a:rPr>
              <a:t>’</a:t>
            </a:r>
            <a:r>
              <a:rPr lang="fr-CH" altLang="ja-JP">
                <a:latin typeface="Arial" charset="0"/>
                <a:ea typeface="ＭＳ Ｐゴシック" charset="0"/>
              </a:rPr>
              <a:t>action en cas de réalisation du risque</a:t>
            </a:r>
          </a:p>
          <a:p>
            <a:pPr lvl="1"/>
            <a:r>
              <a:rPr lang="fr-CH">
                <a:latin typeface="Arial" charset="0"/>
                <a:ea typeface="ＭＳ Ｐゴシック" charset="0"/>
              </a:rPr>
              <a:t>Incendie:</a:t>
            </a:r>
          </a:p>
          <a:p>
            <a:pPr lvl="1"/>
            <a:endParaRPr lang="fr-CH">
              <a:latin typeface="Arial" charset="0"/>
              <a:ea typeface="ＭＳ Ｐゴシック" charset="0"/>
            </a:endParaRPr>
          </a:p>
          <a:p>
            <a:r>
              <a:rPr lang="fr-CH">
                <a:latin typeface="Arial" charset="0"/>
                <a:ea typeface="ＭＳ Ｐゴシック" charset="0"/>
                <a:cs typeface="ＭＳ Ｐゴシック" charset="0"/>
              </a:rPr>
              <a:t>Réduire l</a:t>
            </a:r>
            <a:r>
              <a:rPr lang="ja-JP" altLang="fr-CH">
                <a:latin typeface="Arial" charset="0"/>
                <a:ea typeface="ＭＳ Ｐゴシック" charset="0"/>
                <a:cs typeface="ＭＳ Ｐゴシック" charset="0"/>
              </a:rPr>
              <a:t>’</a:t>
            </a:r>
            <a:r>
              <a:rPr lang="fr-CH" altLang="ja-JP">
                <a:latin typeface="Arial" charset="0"/>
                <a:ea typeface="ＭＳ Ｐゴシック" charset="0"/>
                <a:cs typeface="ＭＳ Ｐゴシック" charset="0"/>
              </a:rPr>
              <a:t>impact (transférer le risque)</a:t>
            </a:r>
          </a:p>
          <a:p>
            <a:pPr lvl="1"/>
            <a:r>
              <a:rPr lang="fr-CH">
                <a:latin typeface="Arial" charset="0"/>
                <a:ea typeface="ＭＳ Ｐゴシック" charset="0"/>
              </a:rPr>
              <a:t>assurance, garantie, pénalité</a:t>
            </a:r>
          </a:p>
          <a:p>
            <a:pPr lvl="1"/>
            <a:r>
              <a:rPr lang="fr-CH">
                <a:latin typeface="Arial" charset="0"/>
                <a:ea typeface="ＭＳ Ｐゴシック" charset="0"/>
              </a:rPr>
              <a:t>Incendie:</a:t>
            </a:r>
          </a:p>
          <a:p>
            <a:pPr lvl="1"/>
            <a:endParaRPr lang="fr-CH">
              <a:latin typeface="Arial" charset="0"/>
              <a:ea typeface="ＭＳ Ｐゴシック" charset="0"/>
            </a:endParaRPr>
          </a:p>
          <a:p>
            <a:r>
              <a:rPr lang="fr-CH">
                <a:latin typeface="Arial" charset="0"/>
                <a:ea typeface="ＭＳ Ｐゴシック" charset="0"/>
                <a:cs typeface="ＭＳ Ｐゴシック" charset="0"/>
              </a:rPr>
              <a:t>Accepter le risque</a:t>
            </a:r>
          </a:p>
          <a:p>
            <a:pPr lvl="1"/>
            <a:r>
              <a:rPr lang="fr-CH">
                <a:latin typeface="Arial" charset="0"/>
                <a:ea typeface="ＭＳ Ｐゴシック" charset="0"/>
              </a:rPr>
              <a:t>ne rien faire</a:t>
            </a:r>
            <a:endParaRPr lang="fr-FR">
              <a:latin typeface="Arial" charset="0"/>
              <a:ea typeface="ＭＳ Ｐゴシック" charset="0"/>
            </a:endParaRPr>
          </a:p>
        </p:txBody>
      </p:sp>
    </p:spTree>
    <p:extLst>
      <p:ext uri="{BB962C8B-B14F-4D97-AF65-F5344CB8AC3E}">
        <p14:creationId xmlns:p14="http://schemas.microsoft.com/office/powerpoint/2010/main" val="3718548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Typologie de risques: exemple</a:t>
            </a:r>
          </a:p>
        </p:txBody>
      </p:sp>
      <p:graphicFrame>
        <p:nvGraphicFramePr>
          <p:cNvPr id="4" name="Espace réservé du contenu 3"/>
          <p:cNvGraphicFramePr>
            <a:graphicFrameLocks noGrp="1"/>
          </p:cNvGraphicFramePr>
          <p:nvPr>
            <p:ph idx="1"/>
          </p:nvPr>
        </p:nvGraphicFramePr>
        <p:xfrm>
          <a:off x="446437" y="1077499"/>
          <a:ext cx="8334308" cy="5278120"/>
        </p:xfrm>
        <a:graphic>
          <a:graphicData uri="http://schemas.openxmlformats.org/drawingml/2006/table">
            <a:tbl>
              <a:tblPr firstRow="1" bandRow="1">
                <a:tableStyleId>{5C22544A-7EE6-4342-B048-85BDC9FD1C3A}</a:tableStyleId>
              </a:tblPr>
              <a:tblGrid>
                <a:gridCol w="2083577">
                  <a:extLst>
                    <a:ext uri="{9D8B030D-6E8A-4147-A177-3AD203B41FA5}">
                      <a16:colId xmlns:a16="http://schemas.microsoft.com/office/drawing/2014/main" val="20000"/>
                    </a:ext>
                  </a:extLst>
                </a:gridCol>
                <a:gridCol w="2083577">
                  <a:extLst>
                    <a:ext uri="{9D8B030D-6E8A-4147-A177-3AD203B41FA5}">
                      <a16:colId xmlns:a16="http://schemas.microsoft.com/office/drawing/2014/main" val="20001"/>
                    </a:ext>
                  </a:extLst>
                </a:gridCol>
                <a:gridCol w="2083577">
                  <a:extLst>
                    <a:ext uri="{9D8B030D-6E8A-4147-A177-3AD203B41FA5}">
                      <a16:colId xmlns:a16="http://schemas.microsoft.com/office/drawing/2014/main" val="20002"/>
                    </a:ext>
                  </a:extLst>
                </a:gridCol>
                <a:gridCol w="2083577">
                  <a:extLst>
                    <a:ext uri="{9D8B030D-6E8A-4147-A177-3AD203B41FA5}">
                      <a16:colId xmlns:a16="http://schemas.microsoft.com/office/drawing/2014/main" val="20003"/>
                    </a:ext>
                  </a:extLst>
                </a:gridCol>
              </a:tblGrid>
              <a:tr h="370840">
                <a:tc>
                  <a:txBody>
                    <a:bodyPr/>
                    <a:lstStyle/>
                    <a:p>
                      <a:endParaRPr lang="fr-FR" dirty="0"/>
                    </a:p>
                  </a:txBody>
                  <a:tcPr/>
                </a:tc>
                <a:tc>
                  <a:txBody>
                    <a:bodyPr/>
                    <a:lstStyle/>
                    <a:p>
                      <a:r>
                        <a:rPr lang="fr-FR" sz="1600" dirty="0"/>
                        <a:t>Activités</a:t>
                      </a:r>
                    </a:p>
                    <a:p>
                      <a:r>
                        <a:rPr lang="fr-FR" sz="1600" b="0" dirty="0"/>
                        <a:t>- Réalisation</a:t>
                      </a:r>
                      <a:r>
                        <a:rPr lang="fr-FR" sz="1600" b="0" baseline="0" dirty="0"/>
                        <a:t> </a:t>
                      </a:r>
                      <a:r>
                        <a:rPr lang="fr-FR" sz="1600" b="0" dirty="0"/>
                        <a:t>projet</a:t>
                      </a:r>
                    </a:p>
                    <a:p>
                      <a:r>
                        <a:rPr lang="fr-FR" sz="1600" b="0" dirty="0"/>
                        <a:t>-</a:t>
                      </a:r>
                      <a:r>
                        <a:rPr lang="fr-FR" sz="1600" b="0" baseline="0" dirty="0"/>
                        <a:t> </a:t>
                      </a:r>
                      <a:r>
                        <a:rPr lang="fr-FR" sz="1600" b="0" dirty="0"/>
                        <a:t>Opérationnel</a:t>
                      </a:r>
                    </a:p>
                  </a:txBody>
                  <a:tcPr/>
                </a:tc>
                <a:tc>
                  <a:txBody>
                    <a:bodyPr/>
                    <a:lstStyle/>
                    <a:p>
                      <a:r>
                        <a:rPr lang="fr-FR" sz="1600" dirty="0"/>
                        <a:t>Livrables</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dirty="0"/>
                        <a:t>- Mise en </a:t>
                      </a:r>
                      <a:r>
                        <a:rPr lang="fr-FR" sz="1600" b="0" dirty="0" err="1"/>
                        <a:t>oeuvre</a:t>
                      </a:r>
                      <a:endParaRPr lang="fr-FR" sz="1600" b="0" dirty="0"/>
                    </a:p>
                    <a:p>
                      <a:r>
                        <a:rPr lang="fr-FR" sz="1600" b="0" dirty="0"/>
                        <a:t>- Produit/service</a:t>
                      </a:r>
                    </a:p>
                  </a:txBody>
                  <a:tcPr/>
                </a:tc>
                <a:tc>
                  <a:txBody>
                    <a:bodyPr/>
                    <a:lstStyle/>
                    <a:p>
                      <a:r>
                        <a:rPr lang="fr-FR" sz="1600" dirty="0"/>
                        <a:t>Objectifs</a:t>
                      </a:r>
                    </a:p>
                    <a:p>
                      <a:pPr marL="0" marR="0" indent="0" algn="l" defTabSz="457200" rtl="0" eaLnBrk="1" fontAlgn="auto" latinLnBrk="0" hangingPunct="1">
                        <a:lnSpc>
                          <a:spcPct val="100000"/>
                        </a:lnSpc>
                        <a:spcBef>
                          <a:spcPts val="0"/>
                        </a:spcBef>
                        <a:spcAft>
                          <a:spcPts val="0"/>
                        </a:spcAft>
                        <a:buClrTx/>
                        <a:buSzTx/>
                        <a:buFontTx/>
                        <a:buNone/>
                        <a:tabLst/>
                        <a:defRPr/>
                      </a:pPr>
                      <a:r>
                        <a:rPr lang="fr-FR" sz="1600" b="0" dirty="0"/>
                        <a:t>- Long terme</a:t>
                      </a:r>
                    </a:p>
                    <a:p>
                      <a:r>
                        <a:rPr lang="fr-FR" sz="1600" b="0" dirty="0"/>
                        <a:t>- Stratégique</a:t>
                      </a:r>
                    </a:p>
                  </a:txBody>
                  <a:tcPr/>
                </a:tc>
                <a:extLst>
                  <a:ext uri="{0D108BD9-81ED-4DB2-BD59-A6C34878D82A}">
                    <a16:rowId xmlns:a16="http://schemas.microsoft.com/office/drawing/2014/main" val="10000"/>
                  </a:ext>
                </a:extLst>
              </a:tr>
              <a:tr h="370840">
                <a:tc>
                  <a:txBody>
                    <a:bodyPr/>
                    <a:lstStyle/>
                    <a:p>
                      <a:r>
                        <a:rPr lang="fr-FR" sz="1600" b="1" dirty="0">
                          <a:solidFill>
                            <a:schemeClr val="bg1"/>
                          </a:solidFill>
                        </a:rPr>
                        <a:t>RH</a:t>
                      </a:r>
                    </a:p>
                  </a:txBody>
                  <a:tcPr>
                    <a:solidFill>
                      <a:schemeClr val="accent1"/>
                    </a:solidFill>
                  </a:tcPr>
                </a:tc>
                <a:tc>
                  <a:txBody>
                    <a:bodyPr/>
                    <a:lstStyle/>
                    <a:p>
                      <a:r>
                        <a:rPr lang="fr-FR" sz="1200" dirty="0">
                          <a:solidFill>
                            <a:schemeClr val="tx1">
                              <a:lumMod val="65000"/>
                              <a:lumOff val="35000"/>
                            </a:schemeClr>
                          </a:solidFill>
                        </a:rPr>
                        <a:t>Maladie</a:t>
                      </a:r>
                    </a:p>
                  </a:txBody>
                  <a:tcPr/>
                </a:tc>
                <a:tc>
                  <a:txBody>
                    <a:bodyPr/>
                    <a:lstStyle/>
                    <a:p>
                      <a:r>
                        <a:rPr lang="fr-FR" sz="1200" dirty="0">
                          <a:solidFill>
                            <a:schemeClr val="tx1">
                              <a:lumMod val="65000"/>
                              <a:lumOff val="35000"/>
                            </a:schemeClr>
                          </a:solidFill>
                        </a:rPr>
                        <a:t>Résistance au changement</a:t>
                      </a:r>
                    </a:p>
                  </a:txBody>
                  <a:tcPr/>
                </a:tc>
                <a:tc>
                  <a:txBody>
                    <a:bodyPr/>
                    <a:lstStyle/>
                    <a:p>
                      <a:r>
                        <a:rPr lang="fr-FR" sz="1200" dirty="0">
                          <a:solidFill>
                            <a:schemeClr val="tx1">
                              <a:lumMod val="65000"/>
                              <a:lumOff val="35000"/>
                            </a:schemeClr>
                          </a:solidFill>
                        </a:rPr>
                        <a:t>Compétences non disponibles</a:t>
                      </a:r>
                    </a:p>
                  </a:txBody>
                  <a:tcPr/>
                </a:tc>
                <a:extLst>
                  <a:ext uri="{0D108BD9-81ED-4DB2-BD59-A6C34878D82A}">
                    <a16:rowId xmlns:a16="http://schemas.microsoft.com/office/drawing/2014/main" val="10001"/>
                  </a:ext>
                </a:extLst>
              </a:tr>
              <a:tr h="370840">
                <a:tc>
                  <a:txBody>
                    <a:bodyPr/>
                    <a:lstStyle/>
                    <a:p>
                      <a:r>
                        <a:rPr lang="fr-FR" sz="1600" b="1" dirty="0">
                          <a:solidFill>
                            <a:schemeClr val="bg1"/>
                          </a:solidFill>
                        </a:rPr>
                        <a:t>Technique</a:t>
                      </a:r>
                    </a:p>
                  </a:txBody>
                  <a:tcPr>
                    <a:solidFill>
                      <a:schemeClr val="accent1"/>
                    </a:solidFill>
                  </a:tcPr>
                </a:tc>
                <a:tc>
                  <a:txBody>
                    <a:bodyPr/>
                    <a:lstStyle/>
                    <a:p>
                      <a:r>
                        <a:rPr lang="fr-FR" sz="1200" dirty="0">
                          <a:solidFill>
                            <a:schemeClr val="tx1">
                              <a:lumMod val="65000"/>
                              <a:lumOff val="35000"/>
                            </a:schemeClr>
                          </a:solidFill>
                        </a:rPr>
                        <a:t>Crash</a:t>
                      </a:r>
                      <a:r>
                        <a:rPr lang="fr-FR" sz="1200" baseline="0" dirty="0">
                          <a:solidFill>
                            <a:schemeClr val="tx1">
                              <a:lumMod val="65000"/>
                              <a:lumOff val="35000"/>
                            </a:schemeClr>
                          </a:solidFill>
                        </a:rPr>
                        <a:t> serveur, perte données</a:t>
                      </a:r>
                      <a:endParaRPr lang="fr-FR" sz="1200" dirty="0">
                        <a:solidFill>
                          <a:schemeClr val="tx1">
                            <a:lumMod val="65000"/>
                            <a:lumOff val="35000"/>
                          </a:schemeClr>
                        </a:solidFill>
                      </a:endParaRPr>
                    </a:p>
                  </a:txBody>
                  <a:tcPr/>
                </a:tc>
                <a:tc>
                  <a:txBody>
                    <a:bodyPr/>
                    <a:lstStyle/>
                    <a:p>
                      <a:r>
                        <a:rPr lang="fr-FR" sz="1200" dirty="0">
                          <a:solidFill>
                            <a:schemeClr val="tx1">
                              <a:lumMod val="65000"/>
                              <a:lumOff val="35000"/>
                            </a:schemeClr>
                          </a:solidFill>
                        </a:rPr>
                        <a:t>Mauvais</a:t>
                      </a:r>
                      <a:r>
                        <a:rPr lang="fr-FR" sz="1200" baseline="0" dirty="0">
                          <a:solidFill>
                            <a:schemeClr val="tx1">
                              <a:lumMod val="65000"/>
                              <a:lumOff val="35000"/>
                            </a:schemeClr>
                          </a:solidFill>
                        </a:rPr>
                        <a:t> dimensionnement</a:t>
                      </a:r>
                      <a:endParaRPr lang="fr-FR" sz="1200" dirty="0">
                        <a:solidFill>
                          <a:schemeClr val="tx1">
                            <a:lumMod val="65000"/>
                            <a:lumOff val="35000"/>
                          </a:schemeClr>
                        </a:solidFill>
                      </a:endParaRPr>
                    </a:p>
                  </a:txBody>
                  <a:tcPr/>
                </a:tc>
                <a:tc>
                  <a:txBody>
                    <a:bodyPr/>
                    <a:lstStyle/>
                    <a:p>
                      <a:r>
                        <a:rPr lang="fr-FR" sz="1200" dirty="0">
                          <a:solidFill>
                            <a:schemeClr val="tx1">
                              <a:lumMod val="65000"/>
                              <a:lumOff val="35000"/>
                            </a:schemeClr>
                          </a:solidFill>
                        </a:rPr>
                        <a:t>Pérennité</a:t>
                      </a:r>
                      <a:endParaRPr lang="fr-FR" sz="1200" baseline="0" dirty="0">
                        <a:solidFill>
                          <a:schemeClr val="tx1">
                            <a:lumMod val="65000"/>
                            <a:lumOff val="35000"/>
                          </a:schemeClr>
                        </a:solidFill>
                      </a:endParaRPr>
                    </a:p>
                    <a:p>
                      <a:r>
                        <a:rPr lang="fr-FR" sz="1200" baseline="0" dirty="0">
                          <a:solidFill>
                            <a:schemeClr val="tx1">
                              <a:lumMod val="65000"/>
                              <a:lumOff val="35000"/>
                            </a:schemeClr>
                          </a:solidFill>
                        </a:rPr>
                        <a:t>C</a:t>
                      </a:r>
                      <a:r>
                        <a:rPr lang="fr-FR" sz="1200" dirty="0">
                          <a:solidFill>
                            <a:schemeClr val="tx1">
                              <a:lumMod val="65000"/>
                              <a:lumOff val="35000"/>
                            </a:schemeClr>
                          </a:solidFill>
                        </a:rPr>
                        <a:t>ompatibilité</a:t>
                      </a:r>
                      <a:r>
                        <a:rPr lang="fr-FR" sz="1200" baseline="0" dirty="0">
                          <a:solidFill>
                            <a:schemeClr val="tx1">
                              <a:lumMod val="65000"/>
                              <a:lumOff val="35000"/>
                            </a:schemeClr>
                          </a:solidFill>
                        </a:rPr>
                        <a:t> avec système...</a:t>
                      </a:r>
                      <a:endParaRPr lang="fr-FR" sz="1200" dirty="0">
                        <a:solidFill>
                          <a:schemeClr val="tx1">
                            <a:lumMod val="65000"/>
                            <a:lumOff val="35000"/>
                          </a:schemeClr>
                        </a:solidFill>
                      </a:endParaRPr>
                    </a:p>
                  </a:txBody>
                  <a:tcPr/>
                </a:tc>
                <a:extLst>
                  <a:ext uri="{0D108BD9-81ED-4DB2-BD59-A6C34878D82A}">
                    <a16:rowId xmlns:a16="http://schemas.microsoft.com/office/drawing/2014/main" val="10002"/>
                  </a:ext>
                </a:extLst>
              </a:tr>
              <a:tr h="370840">
                <a:tc>
                  <a:txBody>
                    <a:bodyPr/>
                    <a:lstStyle/>
                    <a:p>
                      <a:r>
                        <a:rPr lang="fr-FR" sz="1600" b="1" dirty="0">
                          <a:solidFill>
                            <a:schemeClr val="bg1"/>
                          </a:solidFill>
                        </a:rPr>
                        <a:t>Economique</a:t>
                      </a:r>
                    </a:p>
                  </a:txBody>
                  <a:tcPr>
                    <a:solidFill>
                      <a:schemeClr val="accent1"/>
                    </a:solidFill>
                  </a:tcPr>
                </a:tc>
                <a:tc>
                  <a:txBody>
                    <a:bodyPr/>
                    <a:lstStyle/>
                    <a:p>
                      <a:r>
                        <a:rPr lang="fr-FR" sz="1200" dirty="0">
                          <a:solidFill>
                            <a:schemeClr val="tx1">
                              <a:lumMod val="65000"/>
                              <a:lumOff val="35000"/>
                            </a:schemeClr>
                          </a:solidFill>
                        </a:rPr>
                        <a:t>Augmentation coûts matériaux</a:t>
                      </a:r>
                    </a:p>
                  </a:txBody>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Mauvaise estimation du marché</a:t>
                      </a:r>
                    </a:p>
                  </a:txBody>
                  <a:tcPr/>
                </a:tc>
                <a:extLst>
                  <a:ext uri="{0D108BD9-81ED-4DB2-BD59-A6C34878D82A}">
                    <a16:rowId xmlns:a16="http://schemas.microsoft.com/office/drawing/2014/main" val="10003"/>
                  </a:ext>
                </a:extLst>
              </a:tr>
              <a:tr h="370840">
                <a:tc>
                  <a:txBody>
                    <a:bodyPr/>
                    <a:lstStyle/>
                    <a:p>
                      <a:r>
                        <a:rPr lang="fr-FR" sz="1600" b="1" dirty="0">
                          <a:solidFill>
                            <a:schemeClr val="bg1"/>
                          </a:solidFill>
                        </a:rPr>
                        <a:t>Juridique</a:t>
                      </a:r>
                    </a:p>
                  </a:txBody>
                  <a:tcPr>
                    <a:solidFill>
                      <a:schemeClr val="accent1"/>
                    </a:solidFill>
                  </a:tcPr>
                </a:tc>
                <a:tc>
                  <a:txBody>
                    <a:bodyPr/>
                    <a:lstStyle/>
                    <a:p>
                      <a:r>
                        <a:rPr lang="fr-FR" sz="1200" dirty="0">
                          <a:solidFill>
                            <a:schemeClr val="tx1">
                              <a:lumMod val="65000"/>
                              <a:lumOff val="35000"/>
                            </a:schemeClr>
                          </a:solidFill>
                        </a:rPr>
                        <a:t>Problèmes</a:t>
                      </a:r>
                      <a:r>
                        <a:rPr lang="fr-FR" sz="1200" baseline="0" dirty="0">
                          <a:solidFill>
                            <a:schemeClr val="tx1">
                              <a:lumMod val="65000"/>
                              <a:lumOff val="35000"/>
                            </a:schemeClr>
                          </a:solidFill>
                        </a:rPr>
                        <a:t> contractuels avec fournisseurs</a:t>
                      </a:r>
                      <a:endParaRPr lang="fr-FR" sz="1200" dirty="0">
                        <a:solidFill>
                          <a:schemeClr val="tx1">
                            <a:lumMod val="65000"/>
                            <a:lumOff val="35000"/>
                          </a:schemeClr>
                        </a:solidFill>
                      </a:endParaRPr>
                    </a:p>
                  </a:txBody>
                  <a:tcPr/>
                </a:tc>
                <a:tc>
                  <a:txBody>
                    <a:bodyPr/>
                    <a:lstStyle/>
                    <a:p>
                      <a:r>
                        <a:rPr lang="fr-FR" sz="1200" dirty="0">
                          <a:solidFill>
                            <a:schemeClr val="tx1">
                              <a:lumMod val="65000"/>
                              <a:lumOff val="35000"/>
                            </a:schemeClr>
                          </a:solidFill>
                        </a:rPr>
                        <a:t>Non conformité norme </a:t>
                      </a:r>
                      <a:r>
                        <a:rPr lang="fr-FR" sz="1200" dirty="0" err="1">
                          <a:solidFill>
                            <a:schemeClr val="tx1">
                              <a:lumMod val="65000"/>
                              <a:lumOff val="35000"/>
                            </a:schemeClr>
                          </a:solidFill>
                        </a:rPr>
                        <a:t>xy</a:t>
                      </a:r>
                      <a:endParaRPr lang="fr-FR" sz="1200" dirty="0">
                        <a:solidFill>
                          <a:schemeClr val="tx1">
                            <a:lumMod val="65000"/>
                            <a:lumOff val="35000"/>
                          </a:schemeClr>
                        </a:solidFill>
                      </a:endParaRPr>
                    </a:p>
                  </a:txBody>
                  <a:tcPr/>
                </a:tc>
                <a:tc>
                  <a:txBody>
                    <a:bodyPr/>
                    <a:lstStyle/>
                    <a:p>
                      <a:r>
                        <a:rPr lang="fr-FR" sz="1200" dirty="0">
                          <a:solidFill>
                            <a:schemeClr val="tx1">
                              <a:lumMod val="65000"/>
                              <a:lumOff val="35000"/>
                            </a:schemeClr>
                          </a:solidFill>
                        </a:rPr>
                        <a:t>Changement légal rendant le produit non conforme</a:t>
                      </a:r>
                    </a:p>
                  </a:txBody>
                  <a:tcPr/>
                </a:tc>
                <a:extLst>
                  <a:ext uri="{0D108BD9-81ED-4DB2-BD59-A6C34878D82A}">
                    <a16:rowId xmlns:a16="http://schemas.microsoft.com/office/drawing/2014/main" val="10004"/>
                  </a:ext>
                </a:extLst>
              </a:tr>
              <a:tr h="370840">
                <a:tc>
                  <a:txBody>
                    <a:bodyPr/>
                    <a:lstStyle/>
                    <a:p>
                      <a:r>
                        <a:rPr lang="fr-FR" sz="1600" b="1" dirty="0">
                          <a:solidFill>
                            <a:schemeClr val="bg1"/>
                          </a:solidFill>
                        </a:rPr>
                        <a:t>Social</a:t>
                      </a:r>
                    </a:p>
                  </a:txBody>
                  <a:tcPr>
                    <a:solidFill>
                      <a:schemeClr val="accent1"/>
                    </a:solidFill>
                  </a:tcPr>
                </a:tc>
                <a:tc>
                  <a:txBody>
                    <a:bodyPr/>
                    <a:lstStyle/>
                    <a:p>
                      <a:r>
                        <a:rPr lang="fr-FR" sz="1200" dirty="0">
                          <a:solidFill>
                            <a:schemeClr val="tx1">
                              <a:lumMod val="65000"/>
                              <a:lumOff val="35000"/>
                            </a:schemeClr>
                          </a:solidFill>
                        </a:rPr>
                        <a:t>Grève</a:t>
                      </a:r>
                    </a:p>
                  </a:txBody>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Réaction de la population sur...</a:t>
                      </a:r>
                    </a:p>
                  </a:txBody>
                  <a:tcPr/>
                </a:tc>
                <a:extLst>
                  <a:ext uri="{0D108BD9-81ED-4DB2-BD59-A6C34878D82A}">
                    <a16:rowId xmlns:a16="http://schemas.microsoft.com/office/drawing/2014/main" val="10005"/>
                  </a:ext>
                </a:extLst>
              </a:tr>
              <a:tr h="370840">
                <a:tc>
                  <a:txBody>
                    <a:bodyPr/>
                    <a:lstStyle/>
                    <a:p>
                      <a:r>
                        <a:rPr lang="fr-FR" sz="1600" b="1" dirty="0">
                          <a:solidFill>
                            <a:schemeClr val="bg1"/>
                          </a:solidFill>
                        </a:rPr>
                        <a:t>Politique</a:t>
                      </a:r>
                    </a:p>
                  </a:txBody>
                  <a:tcPr>
                    <a:solidFill>
                      <a:schemeClr val="accent1"/>
                    </a:solidFill>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Désengagement gouvernement du thème ...</a:t>
                      </a:r>
                    </a:p>
                  </a:txBody>
                  <a:tcPr/>
                </a:tc>
                <a:extLst>
                  <a:ext uri="{0D108BD9-81ED-4DB2-BD59-A6C34878D82A}">
                    <a16:rowId xmlns:a16="http://schemas.microsoft.com/office/drawing/2014/main" val="10006"/>
                  </a:ext>
                </a:extLst>
              </a:tr>
              <a:tr h="370840">
                <a:tc>
                  <a:txBody>
                    <a:bodyPr/>
                    <a:lstStyle/>
                    <a:p>
                      <a:r>
                        <a:rPr lang="fr-FR" sz="1600" b="1" dirty="0">
                          <a:solidFill>
                            <a:schemeClr val="bg1"/>
                          </a:solidFill>
                        </a:rPr>
                        <a:t>Environnement</a:t>
                      </a:r>
                      <a:r>
                        <a:rPr lang="fr-FR" sz="1600" b="1" baseline="0" dirty="0">
                          <a:solidFill>
                            <a:schemeClr val="bg1"/>
                          </a:solidFill>
                        </a:rPr>
                        <a:t> naturel</a:t>
                      </a:r>
                      <a:endParaRPr lang="fr-FR" sz="1600" b="1" dirty="0">
                        <a:solidFill>
                          <a:schemeClr val="bg1"/>
                        </a:solidFill>
                      </a:endParaRPr>
                    </a:p>
                  </a:txBody>
                  <a:tcPr>
                    <a:solidFill>
                      <a:schemeClr val="accent1"/>
                    </a:solidFill>
                  </a:tcPr>
                </a:tc>
                <a:tc>
                  <a:txBody>
                    <a:bodyPr/>
                    <a:lstStyle/>
                    <a:p>
                      <a:r>
                        <a:rPr lang="fr-FR" sz="1200" dirty="0">
                          <a:solidFill>
                            <a:schemeClr val="tx1">
                              <a:lumMod val="65000"/>
                              <a:lumOff val="35000"/>
                            </a:schemeClr>
                          </a:solidFill>
                        </a:rPr>
                        <a:t>3 semaines de pluie sur la chantier</a:t>
                      </a:r>
                    </a:p>
                  </a:txBody>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a:t>
                      </a:r>
                    </a:p>
                  </a:txBody>
                  <a:tcPr/>
                </a:tc>
                <a:extLst>
                  <a:ext uri="{0D108BD9-81ED-4DB2-BD59-A6C34878D82A}">
                    <a16:rowId xmlns:a16="http://schemas.microsoft.com/office/drawing/2014/main" val="10007"/>
                  </a:ext>
                </a:extLst>
              </a:tr>
              <a:tr h="370840">
                <a:tc>
                  <a:txBody>
                    <a:bodyPr/>
                    <a:lstStyle/>
                    <a:p>
                      <a:r>
                        <a:rPr lang="fr-FR" sz="1600" b="1" dirty="0">
                          <a:solidFill>
                            <a:schemeClr val="bg1"/>
                          </a:solidFill>
                        </a:rPr>
                        <a:t>Environnement</a:t>
                      </a:r>
                      <a:r>
                        <a:rPr lang="fr-FR" sz="1600" b="1" baseline="0" dirty="0">
                          <a:solidFill>
                            <a:schemeClr val="bg1"/>
                          </a:solidFill>
                        </a:rPr>
                        <a:t> économique</a:t>
                      </a:r>
                      <a:endParaRPr lang="fr-FR" sz="1600" b="1" dirty="0">
                        <a:solidFill>
                          <a:schemeClr val="bg1"/>
                        </a:solidFill>
                      </a:endParaRPr>
                    </a:p>
                  </a:txBody>
                  <a:tcPr>
                    <a:solidFill>
                      <a:schemeClr val="accent1"/>
                    </a:solidFill>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a:t>
                      </a:r>
                    </a:p>
                  </a:txBody>
                  <a:tcPr/>
                </a:tc>
                <a:tc>
                  <a:txBody>
                    <a:bodyPr/>
                    <a:lstStyle/>
                    <a:p>
                      <a:r>
                        <a:rPr lang="fr-FR" sz="1200" dirty="0">
                          <a:solidFill>
                            <a:schemeClr val="tx1">
                              <a:lumMod val="65000"/>
                              <a:lumOff val="35000"/>
                            </a:schemeClr>
                          </a:solidFill>
                        </a:rPr>
                        <a:t>Concurrent lance même produit</a:t>
                      </a:r>
                    </a:p>
                  </a:txBody>
                  <a:tcPr/>
                </a:tc>
                <a:extLst>
                  <a:ext uri="{0D108BD9-81ED-4DB2-BD59-A6C34878D82A}">
                    <a16:rowId xmlns:a16="http://schemas.microsoft.com/office/drawing/2014/main" val="10008"/>
                  </a:ext>
                </a:extLst>
              </a:tr>
              <a:tr h="370840">
                <a:tc>
                  <a:txBody>
                    <a:bodyPr/>
                    <a:lstStyle/>
                    <a:p>
                      <a:r>
                        <a:rPr lang="fr-FR" sz="1600" b="1" dirty="0">
                          <a:solidFill>
                            <a:schemeClr val="bg1"/>
                          </a:solidFill>
                        </a:rPr>
                        <a:t>...</a:t>
                      </a:r>
                    </a:p>
                  </a:txBody>
                  <a:tcPr>
                    <a:solidFill>
                      <a:schemeClr val="accent1"/>
                    </a:solidFill>
                  </a:tcPr>
                </a:tc>
                <a:tc>
                  <a:txBody>
                    <a:bodyPr/>
                    <a:lstStyle/>
                    <a:p>
                      <a:endParaRPr lang="fr-FR" sz="1600">
                        <a:solidFill>
                          <a:schemeClr val="tx1">
                            <a:lumMod val="65000"/>
                            <a:lumOff val="35000"/>
                          </a:schemeClr>
                        </a:solidFill>
                      </a:endParaRPr>
                    </a:p>
                  </a:txBody>
                  <a:tcPr/>
                </a:tc>
                <a:tc>
                  <a:txBody>
                    <a:bodyPr/>
                    <a:lstStyle/>
                    <a:p>
                      <a:endParaRPr lang="fr-FR" sz="1600">
                        <a:solidFill>
                          <a:schemeClr val="tx1">
                            <a:lumMod val="65000"/>
                            <a:lumOff val="35000"/>
                          </a:schemeClr>
                        </a:solidFill>
                      </a:endParaRPr>
                    </a:p>
                  </a:txBody>
                  <a:tcPr/>
                </a:tc>
                <a:tc>
                  <a:txBody>
                    <a:bodyPr/>
                    <a:lstStyle/>
                    <a:p>
                      <a:endParaRPr lang="fr-FR" sz="1600" dirty="0">
                        <a:solidFill>
                          <a:schemeClr val="tx1">
                            <a:lumMod val="65000"/>
                            <a:lumOff val="35000"/>
                          </a:schemeClr>
                        </a:solidFill>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90315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AU"/>
              <a:t>Organisation: </a:t>
            </a:r>
            <a:r>
              <a:rPr lang="en-AU" err="1"/>
              <a:t>Comité</a:t>
            </a:r>
            <a:r>
              <a:rPr lang="en-AU"/>
              <a:t> de pilotage (</a:t>
            </a:r>
            <a:r>
              <a:rPr lang="en-AU" err="1"/>
              <a:t>CoPil</a:t>
            </a:r>
            <a:r>
              <a:rPr lang="en-AU"/>
              <a:t>)</a:t>
            </a:r>
          </a:p>
        </p:txBody>
      </p:sp>
      <p:sp>
        <p:nvSpPr>
          <p:cNvPr id="4" name="Rectangle à coins arrondis 3"/>
          <p:cNvSpPr/>
          <p:nvPr/>
        </p:nvSpPr>
        <p:spPr bwMode="auto">
          <a:xfrm>
            <a:off x="806450" y="2415122"/>
            <a:ext cx="2100263" cy="900112"/>
          </a:xfrm>
          <a:prstGeom prst="roundRect">
            <a:avLst/>
          </a:prstGeom>
          <a:no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rPr>
              <a:t>Chef de </a:t>
            </a:r>
            <a:r>
              <a:rPr kumimoji="0" lang="en-AU" sz="2400" b="0" i="0" u="none" strike="noStrike" cap="none" normalizeH="0" baseline="0" err="1">
                <a:ln>
                  <a:noFill/>
                </a:ln>
                <a:solidFill>
                  <a:schemeClr val="tx1">
                    <a:lumMod val="75000"/>
                    <a:lumOff val="25000"/>
                  </a:schemeClr>
                </a:solidFill>
                <a:effectLst/>
                <a:latin typeface="Times New Roman" charset="0"/>
                <a:ea typeface="ＭＳ Ｐゴシック" charset="0"/>
              </a:rPr>
              <a:t>projet</a:t>
            </a:r>
            <a:endPar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endParaRPr>
          </a:p>
        </p:txBody>
      </p:sp>
      <p:sp>
        <p:nvSpPr>
          <p:cNvPr id="5" name="Rectangle à coins arrondis 4"/>
          <p:cNvSpPr/>
          <p:nvPr/>
        </p:nvSpPr>
        <p:spPr bwMode="auto">
          <a:xfrm>
            <a:off x="449263" y="3805038"/>
            <a:ext cx="2814638" cy="1967643"/>
          </a:xfrm>
          <a:prstGeom prst="roundRect">
            <a:avLst/>
          </a:prstGeom>
          <a:no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rPr>
              <a:t>Equipe de </a:t>
            </a:r>
            <a:r>
              <a:rPr kumimoji="0" lang="en-AU" sz="2400" b="0" i="0" u="none" strike="noStrike" cap="none" normalizeH="0" baseline="0" err="1">
                <a:ln>
                  <a:noFill/>
                </a:ln>
                <a:solidFill>
                  <a:schemeClr val="tx1">
                    <a:lumMod val="75000"/>
                    <a:lumOff val="25000"/>
                  </a:schemeClr>
                </a:solidFill>
                <a:effectLst/>
                <a:latin typeface="Times New Roman" charset="0"/>
                <a:ea typeface="ＭＳ Ｐゴシック" charset="0"/>
              </a:rPr>
              <a:t>projet</a:t>
            </a:r>
            <a:endPar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endParaRPr>
          </a:p>
        </p:txBody>
      </p:sp>
      <p:cxnSp>
        <p:nvCxnSpPr>
          <p:cNvPr id="7" name="Connecteur droit 6"/>
          <p:cNvCxnSpPr>
            <a:stCxn id="4" idx="2"/>
            <a:endCxn id="5" idx="0"/>
          </p:cNvCxnSpPr>
          <p:nvPr/>
        </p:nvCxnSpPr>
        <p:spPr bwMode="auto">
          <a:xfrm>
            <a:off x="1856582" y="3315234"/>
            <a:ext cx="0" cy="48980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9" name="Rectangle à coins arrondis 8"/>
          <p:cNvSpPr/>
          <p:nvPr/>
        </p:nvSpPr>
        <p:spPr bwMode="auto">
          <a:xfrm>
            <a:off x="463550" y="1143531"/>
            <a:ext cx="2786063" cy="900112"/>
          </a:xfrm>
          <a:prstGeom prst="roundRect">
            <a:avLst/>
          </a:prstGeom>
          <a:solidFill>
            <a:schemeClr val="accent4">
              <a:lumMod val="20000"/>
              <a:lumOff val="80000"/>
            </a:schemeClr>
          </a:solidFill>
          <a:ln w="9525" cap="flat" cmpd="sng" algn="ctr">
            <a:solidFill>
              <a:schemeClr val="tx1">
                <a:lumMod val="65000"/>
                <a:lumOff val="3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5050"/>
              </a:buClr>
              <a:buSzTx/>
              <a:tabLst/>
            </a:pPr>
            <a:r>
              <a:rPr kumimoji="0" lang="en-AU" sz="2400" b="0" i="0" u="none" strike="noStrike" cap="none" normalizeH="0" baseline="0" err="1">
                <a:ln>
                  <a:noFill/>
                </a:ln>
                <a:solidFill>
                  <a:schemeClr val="tx1">
                    <a:lumMod val="75000"/>
                    <a:lumOff val="25000"/>
                  </a:schemeClr>
                </a:solidFill>
                <a:effectLst/>
                <a:latin typeface="Times New Roman" charset="0"/>
                <a:ea typeface="ＭＳ Ｐゴシック" charset="0"/>
              </a:rPr>
              <a:t>Comité</a:t>
            </a:r>
            <a:r>
              <a:rPr kumimoji="0" lang="en-AU" sz="2400" b="0" i="0" u="none" strike="noStrike" cap="none" normalizeH="0" baseline="0">
                <a:ln>
                  <a:noFill/>
                </a:ln>
                <a:solidFill>
                  <a:schemeClr val="tx1">
                    <a:lumMod val="75000"/>
                    <a:lumOff val="25000"/>
                  </a:schemeClr>
                </a:solidFill>
                <a:effectLst/>
                <a:latin typeface="Times New Roman" charset="0"/>
                <a:ea typeface="ＭＳ Ｐゴシック" charset="0"/>
              </a:rPr>
              <a:t> de pilotage</a:t>
            </a:r>
          </a:p>
        </p:txBody>
      </p:sp>
      <p:cxnSp>
        <p:nvCxnSpPr>
          <p:cNvPr id="11" name="Connecteur droit 10"/>
          <p:cNvCxnSpPr>
            <a:stCxn id="9" idx="2"/>
            <a:endCxn id="4" idx="0"/>
          </p:cNvCxnSpPr>
          <p:nvPr/>
        </p:nvCxnSpPr>
        <p:spPr bwMode="auto">
          <a:xfrm>
            <a:off x="1856582" y="2043643"/>
            <a:ext cx="0" cy="37147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Espace réservé du texte 2">
            <a:extLst>
              <a:ext uri="{FF2B5EF4-FFF2-40B4-BE49-F238E27FC236}">
                <a16:creationId xmlns:a16="http://schemas.microsoft.com/office/drawing/2014/main" id="{BAECC624-F447-DD4F-92AD-5043AC539C27}"/>
              </a:ext>
            </a:extLst>
          </p:cNvPr>
          <p:cNvSpPr txBox="1">
            <a:spLocks/>
          </p:cNvSpPr>
          <p:nvPr/>
        </p:nvSpPr>
        <p:spPr bwMode="auto">
          <a:xfrm>
            <a:off x="4486955" y="1143531"/>
            <a:ext cx="3688678" cy="382603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None/>
            </a:pPr>
            <a:r>
              <a:rPr lang="en-AU" sz="2000" kern="0" dirty="0" err="1"/>
              <a:t>Rôles</a:t>
            </a:r>
            <a:r>
              <a:rPr lang="en-AU" sz="2000" kern="0" dirty="0"/>
              <a:t> ?</a:t>
            </a:r>
          </a:p>
          <a:p>
            <a:pPr marL="0" indent="0">
              <a:buNone/>
            </a:pPr>
            <a:endParaRPr lang="en-AU" sz="1600" kern="0" dirty="0"/>
          </a:p>
          <a:p>
            <a:endParaRPr lang="en-AU" sz="1600" kern="0" dirty="0"/>
          </a:p>
          <a:p>
            <a:endParaRPr lang="en-AU" sz="1600" kern="0" dirty="0"/>
          </a:p>
          <a:p>
            <a:endParaRPr lang="en-AU" sz="1600" kern="0" dirty="0"/>
          </a:p>
          <a:p>
            <a:pPr marL="0" indent="0">
              <a:buNone/>
            </a:pPr>
            <a:r>
              <a:rPr lang="en-AU" sz="2000" kern="0" dirty="0"/>
              <a:t>Composition ?</a:t>
            </a:r>
          </a:p>
          <a:p>
            <a:pPr marL="0" indent="0">
              <a:buNone/>
            </a:pPr>
            <a:endParaRPr lang="en-AU" sz="1600" kern="0" dirty="0"/>
          </a:p>
          <a:p>
            <a:pPr marL="0" indent="0">
              <a:buNone/>
            </a:pPr>
            <a:endParaRPr lang="en-AU" sz="1600" kern="0" dirty="0"/>
          </a:p>
          <a:p>
            <a:endParaRPr lang="en-AU" sz="1600" kern="0" dirty="0"/>
          </a:p>
        </p:txBody>
      </p:sp>
    </p:spTree>
    <p:extLst>
      <p:ext uri="{BB962C8B-B14F-4D97-AF65-F5344CB8AC3E}">
        <p14:creationId xmlns:p14="http://schemas.microsoft.com/office/powerpoint/2010/main" val="1630375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fr-CH" dirty="0">
                <a:latin typeface="Arial" charset="0"/>
                <a:ea typeface="ＭＳ Ｐゴシック" charset="0"/>
                <a:cs typeface="ＭＳ Ｐゴシック" charset="0"/>
              </a:rPr>
              <a:t>Facteurs de succès</a:t>
            </a:r>
          </a:p>
        </p:txBody>
      </p:sp>
      <p:sp>
        <p:nvSpPr>
          <p:cNvPr id="117762" name="Text Box 3"/>
          <p:cNvSpPr txBox="1">
            <a:spLocks noChangeArrowheads="1"/>
          </p:cNvSpPr>
          <p:nvPr/>
        </p:nvSpPr>
        <p:spPr bwMode="auto">
          <a:xfrm>
            <a:off x="415925" y="1371600"/>
            <a:ext cx="687880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dirty="0">
                <a:solidFill>
                  <a:schemeClr val="tx1">
                    <a:lumMod val="65000"/>
                    <a:lumOff val="35000"/>
                  </a:schemeClr>
                </a:solidFill>
                <a:latin typeface="Arial" charset="0"/>
              </a:rPr>
              <a:t>Que doit-on réunir pour que le projet réussisse ? </a:t>
            </a:r>
          </a:p>
        </p:txBody>
      </p:sp>
    </p:spTree>
    <p:extLst>
      <p:ext uri="{BB962C8B-B14F-4D97-AF65-F5344CB8AC3E}">
        <p14:creationId xmlns:p14="http://schemas.microsoft.com/office/powerpoint/2010/main" val="173671248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Critères de succès</a:t>
            </a:r>
          </a:p>
        </p:txBody>
      </p:sp>
      <p:sp>
        <p:nvSpPr>
          <p:cNvPr id="117762" name="Text Box 3"/>
          <p:cNvSpPr txBox="1">
            <a:spLocks noChangeArrowheads="1"/>
          </p:cNvSpPr>
          <p:nvPr/>
        </p:nvSpPr>
        <p:spPr bwMode="auto">
          <a:xfrm>
            <a:off x="415925" y="1371600"/>
            <a:ext cx="65073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dirty="0">
                <a:solidFill>
                  <a:schemeClr val="tx1">
                    <a:lumMod val="65000"/>
                    <a:lumOff val="35000"/>
                  </a:schemeClr>
                </a:solidFill>
                <a:latin typeface="Arial" charset="0"/>
              </a:rPr>
              <a:t>Comment saura-t-on que le projet est réussi ? </a:t>
            </a:r>
          </a:p>
        </p:txBody>
      </p:sp>
      <p:sp>
        <p:nvSpPr>
          <p:cNvPr id="5" name="Espace réservé du contenu 2"/>
          <p:cNvSpPr>
            <a:spLocks noGrp="1"/>
          </p:cNvSpPr>
          <p:nvPr>
            <p:ph idx="1"/>
          </p:nvPr>
        </p:nvSpPr>
        <p:spPr>
          <a:xfrm>
            <a:off x="433911" y="2191997"/>
            <a:ext cx="7741722" cy="2018406"/>
          </a:xfrm>
        </p:spPr>
        <p:txBody>
          <a:bodyPr/>
          <a:lstStyle/>
          <a:p>
            <a:r>
              <a:rPr lang="fr-FR" dirty="0"/>
              <a:t>Critères quantitatifs et mesurables</a:t>
            </a:r>
          </a:p>
          <a:p>
            <a:endParaRPr lang="fr-FR" dirty="0"/>
          </a:p>
          <a:p>
            <a:r>
              <a:rPr lang="fr-FR" dirty="0"/>
              <a:t>Eviter les critères subjectifs</a:t>
            </a:r>
          </a:p>
          <a:p>
            <a:endParaRPr lang="fr-FR" dirty="0"/>
          </a:p>
        </p:txBody>
      </p:sp>
    </p:spTree>
    <p:extLst>
      <p:ext uri="{BB962C8B-B14F-4D97-AF65-F5344CB8AC3E}">
        <p14:creationId xmlns:p14="http://schemas.microsoft.com/office/powerpoint/2010/main" val="27357480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433911" y="466392"/>
            <a:ext cx="7741722" cy="510227"/>
          </a:xfrm>
        </p:spPr>
        <p:txBody>
          <a:bodyPr/>
          <a:lstStyle/>
          <a:p>
            <a:r>
              <a:rPr lang="fr-FR">
                <a:latin typeface="Arial" charset="0"/>
                <a:ea typeface="ＭＳ Ｐゴシック" charset="0"/>
              </a:rPr>
              <a:t>Cadre Logique (A</a:t>
            </a:r>
            <a:r>
              <a:rPr lang="fr-FR">
                <a:latin typeface="Arial" charset="0"/>
                <a:ea typeface="ＭＳ Ｐゴシック" charset="0"/>
                <a:cs typeface="ＭＳ Ｐゴシック" charset="0"/>
              </a:rPr>
              <a:t>daptation du </a:t>
            </a:r>
            <a:r>
              <a:rPr lang="fr-FR" err="1">
                <a:latin typeface="Arial" charset="0"/>
                <a:ea typeface="ＭＳ Ｐゴシック" charset="0"/>
                <a:cs typeface="ＭＳ Ｐゴシック" charset="0"/>
              </a:rPr>
              <a:t>Logical</a:t>
            </a:r>
            <a:r>
              <a:rPr lang="fr-FR">
                <a:latin typeface="Arial" charset="0"/>
                <a:ea typeface="ＭＳ Ｐゴシック" charset="0"/>
                <a:cs typeface="ＭＳ Ｐゴシック" charset="0"/>
              </a:rPr>
              <a:t> Frame)</a:t>
            </a:r>
          </a:p>
        </p:txBody>
      </p:sp>
      <p:graphicFrame>
        <p:nvGraphicFramePr>
          <p:cNvPr id="129057" name="Group 33"/>
          <p:cNvGraphicFramePr>
            <a:graphicFrameLocks noGrp="1"/>
          </p:cNvGraphicFramePr>
          <p:nvPr>
            <p:extLst>
              <p:ext uri="{D42A27DB-BD31-4B8C-83A1-F6EECF244321}">
                <p14:modId xmlns:p14="http://schemas.microsoft.com/office/powerpoint/2010/main" val="1143244067"/>
              </p:ext>
            </p:extLst>
          </p:nvPr>
        </p:nvGraphicFramePr>
        <p:xfrm>
          <a:off x="422275" y="1431925"/>
          <a:ext cx="8396287" cy="4062414"/>
        </p:xfrm>
        <a:graphic>
          <a:graphicData uri="http://schemas.openxmlformats.org/drawingml/2006/table">
            <a:tbl>
              <a:tblPr/>
              <a:tblGrid>
                <a:gridCol w="2901950">
                  <a:extLst>
                    <a:ext uri="{9D8B030D-6E8A-4147-A177-3AD203B41FA5}">
                      <a16:colId xmlns:a16="http://schemas.microsoft.com/office/drawing/2014/main" val="20000"/>
                    </a:ext>
                  </a:extLst>
                </a:gridCol>
                <a:gridCol w="2705100">
                  <a:extLst>
                    <a:ext uri="{9D8B030D-6E8A-4147-A177-3AD203B41FA5}">
                      <a16:colId xmlns:a16="http://schemas.microsoft.com/office/drawing/2014/main" val="20001"/>
                    </a:ext>
                  </a:extLst>
                </a:gridCol>
                <a:gridCol w="2789237">
                  <a:extLst>
                    <a:ext uri="{9D8B030D-6E8A-4147-A177-3AD203B41FA5}">
                      <a16:colId xmlns:a16="http://schemas.microsoft.com/office/drawing/2014/main" val="20002"/>
                    </a:ext>
                  </a:extLst>
                </a:gridCol>
              </a:tblGrid>
              <a:tr h="7032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Objectifs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Critères de succès</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600" b="1" i="0" u="none" strike="noStrike" cap="none" normalizeH="0" baseline="0" dirty="0">
                          <a:ln>
                            <a:noFill/>
                          </a:ln>
                          <a:solidFill>
                            <a:srgbClr val="4D4D4D"/>
                          </a:solidFill>
                          <a:effectLst/>
                          <a:latin typeface="Arial" charset="0"/>
                          <a:ea typeface="ＭＳ Ｐゴシック" charset="0"/>
                          <a:cs typeface="ＭＳ Ｐゴシック" charset="0"/>
                        </a:rPr>
                        <a:t>Hypothèses </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11160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Objectifs globaux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contribution du projet à un programme, une stratégie</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 contribution aux objectifs globaux</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80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Objectifs spécifiques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Avantages directs générés par le projet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2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l’atteinte des objectifs spécifiques</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Nécessaires pour que les Objectifs spécifiques engendrent les Objectifs généraux</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506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1" i="0" u="none" strike="noStrike" cap="none" normalizeH="0" baseline="0" dirty="0">
                          <a:ln>
                            <a:noFill/>
                          </a:ln>
                          <a:solidFill>
                            <a:srgbClr val="4D4D4D"/>
                          </a:solidFill>
                          <a:effectLst/>
                          <a:latin typeface="Arial" charset="0"/>
                          <a:ea typeface="ＭＳ Ｐゴシック" charset="0"/>
                          <a:cs typeface="ＭＳ Ｐゴシック" charset="0"/>
                        </a:rPr>
                        <a:t>Résultats (livrables)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Produit / service réalisé par le projet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FR" sz="1200" b="0" i="0" u="none" strike="noStrike" cap="none" normalizeH="0" baseline="0" dirty="0">
                        <a:ln>
                          <a:noFill/>
                        </a:ln>
                        <a:solidFill>
                          <a:srgbClr val="4D4D4D"/>
                        </a:solidFill>
                        <a:effectLst/>
                        <a:latin typeface="Arial" charset="0"/>
                        <a:ea typeface="ＭＳ Ｐゴシック" charset="0"/>
                        <a:cs typeface="ＭＳ Ｐゴシック"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Mesure de l’atteinte des résultats (quantité, qualité, coûts, délais)</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FR" sz="1400" b="0" i="0" u="none" strike="noStrike" cap="none" normalizeH="0" baseline="0" dirty="0">
                          <a:ln>
                            <a:noFill/>
                          </a:ln>
                          <a:solidFill>
                            <a:srgbClr val="4D4D4D"/>
                          </a:solidFill>
                          <a:effectLst/>
                          <a:latin typeface="Arial" charset="0"/>
                          <a:ea typeface="ＭＳ Ｐゴシック" charset="0"/>
                          <a:cs typeface="ＭＳ Ｐゴシック" charset="0"/>
                        </a:rPr>
                        <a:t>Nécessaires pour que les résultats engendrent les Objectifs spécifiques</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276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7086600" y="2676525"/>
            <a:ext cx="1316038" cy="2041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8" tIns="44450" rIns="90488" bIns="44450">
            <a:spAutoFit/>
          </a:bodyPr>
          <a:lstStyle/>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a:p>
            <a:pPr algn="r"/>
            <a:endParaRPr lang="fr-CH" sz="2800">
              <a:solidFill>
                <a:srgbClr val="4D4D4D"/>
              </a:solidFill>
              <a:latin typeface="Arial" charset="0"/>
            </a:endParaRPr>
          </a:p>
        </p:txBody>
      </p:sp>
      <p:sp>
        <p:nvSpPr>
          <p:cNvPr id="19460" name="Rectangle 5"/>
          <p:cNvSpPr>
            <a:spLocks noChangeArrowheads="1"/>
          </p:cNvSpPr>
          <p:nvPr/>
        </p:nvSpPr>
        <p:spPr bwMode="auto">
          <a:xfrm>
            <a:off x="2278063" y="1622425"/>
            <a:ext cx="4030662" cy="81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FR" sz="1400" i="1">
                <a:solidFill>
                  <a:srgbClr val="5F5F5F"/>
                </a:solidFill>
                <a:latin typeface="Arial" charset="0"/>
              </a:rPr>
              <a:t>« L’avenir est quelque chose qui se construit. </a:t>
            </a:r>
            <a:br>
              <a:rPr lang="fr-FR" sz="1400" i="1">
                <a:solidFill>
                  <a:srgbClr val="5F5F5F"/>
                </a:solidFill>
                <a:latin typeface="Arial" charset="0"/>
              </a:rPr>
            </a:br>
            <a:r>
              <a:rPr lang="fr-FR" sz="1400" i="1">
                <a:solidFill>
                  <a:srgbClr val="5F5F5F"/>
                </a:solidFill>
                <a:latin typeface="Arial" charset="0"/>
              </a:rPr>
              <a:t>On ne subit pas l’avenir, on le fait. »</a:t>
            </a:r>
          </a:p>
          <a:p>
            <a:pPr marL="6350" indent="-6350">
              <a:lnSpc>
                <a:spcPct val="90000"/>
              </a:lnSpc>
              <a:spcBef>
                <a:spcPct val="20000"/>
              </a:spcBef>
              <a:buClr>
                <a:schemeClr val="tx1"/>
              </a:buClr>
            </a:pPr>
            <a:r>
              <a:rPr lang="fr-FR" sz="1400" i="1">
                <a:solidFill>
                  <a:srgbClr val="5F5F5F"/>
                </a:solidFill>
                <a:latin typeface="Arial" charset="0"/>
              </a:rPr>
              <a:t>Georges Bernanos [1888-1948]</a:t>
            </a:r>
          </a:p>
          <a:p>
            <a:pPr marL="6350" indent="-6350">
              <a:lnSpc>
                <a:spcPct val="90000"/>
              </a:lnSpc>
              <a:spcBef>
                <a:spcPct val="20000"/>
              </a:spcBef>
              <a:buClr>
                <a:schemeClr val="tx1"/>
              </a:buClr>
              <a:buFontTx/>
              <a:buChar char="•"/>
            </a:pPr>
            <a:endParaRPr lang="fr-FR" sz="1400" i="1">
              <a:solidFill>
                <a:srgbClr val="5F5F5F"/>
              </a:solidFill>
              <a:latin typeface="Arial" charset="0"/>
            </a:endParaRPr>
          </a:p>
        </p:txBody>
      </p:sp>
      <p:sp>
        <p:nvSpPr>
          <p:cNvPr id="4" name="Titre 3"/>
          <p:cNvSpPr>
            <a:spLocks noGrp="1"/>
          </p:cNvSpPr>
          <p:nvPr>
            <p:ph type="title"/>
          </p:nvPr>
        </p:nvSpPr>
        <p:spPr/>
        <p:txBody>
          <a:bodyPr/>
          <a:lstStyle/>
          <a:p>
            <a:r>
              <a:rPr lang="en-US" err="1"/>
              <a:t>Vue</a:t>
            </a:r>
            <a:r>
              <a:rPr lang="en-US"/>
              <a:t> </a:t>
            </a:r>
            <a:r>
              <a:rPr lang="en-US" err="1"/>
              <a:t>d'ensemble</a:t>
            </a:r>
            <a:endParaRPr lang="en-US"/>
          </a:p>
        </p:txBody>
      </p:sp>
      <p:sp>
        <p:nvSpPr>
          <p:cNvPr id="3" name="Espace réservé du texte 2"/>
          <p:cNvSpPr>
            <a:spLocks noGrp="1"/>
          </p:cNvSpPr>
          <p:nvPr>
            <p:ph type="body" sz="quarter" idx="10"/>
          </p:nvPr>
        </p:nvSpPr>
        <p:spPr/>
        <p:txBody>
          <a:bodyPr/>
          <a:lstStyle/>
          <a:p>
            <a:r>
              <a:rPr lang="en-US"/>
              <a:t>1</a:t>
            </a:r>
          </a:p>
        </p:txBody>
      </p:sp>
    </p:spTree>
    <p:extLst>
      <p:ext uri="{BB962C8B-B14F-4D97-AF65-F5344CB8AC3E}">
        <p14:creationId xmlns:p14="http://schemas.microsoft.com/office/powerpoint/2010/main" val="3367179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298CF1-0918-5945-92FD-C39A345D470F}"/>
              </a:ext>
            </a:extLst>
          </p:cNvPr>
          <p:cNvSpPr>
            <a:spLocks noGrp="1"/>
          </p:cNvSpPr>
          <p:nvPr>
            <p:ph type="title"/>
          </p:nvPr>
        </p:nvSpPr>
        <p:spPr/>
        <p:txBody>
          <a:bodyPr/>
          <a:lstStyle/>
          <a:p>
            <a:r>
              <a:rPr lang="en-AU" err="1"/>
              <a:t>Contexte</a:t>
            </a:r>
            <a:endParaRPr lang="en-AU"/>
          </a:p>
        </p:txBody>
      </p:sp>
      <p:pic>
        <p:nvPicPr>
          <p:cNvPr id="5" name="Image 4">
            <a:extLst>
              <a:ext uri="{FF2B5EF4-FFF2-40B4-BE49-F238E27FC236}">
                <a16:creationId xmlns:a16="http://schemas.microsoft.com/office/drawing/2014/main" id="{7BD0E111-764D-5B4B-BFB0-29E85B209BE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911" y="1390231"/>
            <a:ext cx="3683357" cy="3193962"/>
          </a:xfrm>
          <a:prstGeom prst="rect">
            <a:avLst/>
          </a:prstGeom>
        </p:spPr>
      </p:pic>
    </p:spTree>
    <p:extLst>
      <p:ext uri="{BB962C8B-B14F-4D97-AF65-F5344CB8AC3E}">
        <p14:creationId xmlns:p14="http://schemas.microsoft.com/office/powerpoint/2010/main" val="339931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Avant-projet</a:t>
            </a:r>
          </a:p>
        </p:txBody>
      </p:sp>
      <p:sp>
        <p:nvSpPr>
          <p:cNvPr id="70658" name="Espace réservé du contenu 2"/>
          <p:cNvSpPr>
            <a:spLocks noGrp="1"/>
          </p:cNvSpPr>
          <p:nvPr>
            <p:ph idx="1"/>
          </p:nvPr>
        </p:nvSpPr>
        <p:spPr>
          <a:xfrm>
            <a:off x="433911" y="3484561"/>
            <a:ext cx="7741722" cy="2630069"/>
          </a:xfrm>
        </p:spPr>
        <p:txBody>
          <a:bodyPr/>
          <a:lstStyle/>
          <a:p>
            <a:pPr>
              <a:buClr>
                <a:schemeClr val="tx1"/>
              </a:buClr>
            </a:pPr>
            <a:r>
              <a:rPr lang="fr-CH">
                <a:latin typeface="Arial" charset="0"/>
                <a:ea typeface="ＭＳ Ｐゴシック" charset="0"/>
              </a:rPr>
              <a:t>Objectif</a:t>
            </a:r>
          </a:p>
          <a:p>
            <a:pPr lvl="1"/>
            <a:r>
              <a:rPr lang="fr-CH">
                <a:solidFill>
                  <a:srgbClr val="4D4D4D"/>
                </a:solidFill>
                <a:latin typeface="Arial" charset="0"/>
                <a:ea typeface="ＭＳ Ｐゴシック" charset="0"/>
              </a:rPr>
              <a:t>Obtenir le financement du projet</a:t>
            </a:r>
          </a:p>
          <a:p>
            <a:pPr lvl="1"/>
            <a:endParaRPr lang="fr-CH">
              <a:solidFill>
                <a:srgbClr val="4D4D4D"/>
              </a:solidFill>
              <a:latin typeface="Arial" charset="0"/>
              <a:ea typeface="ＭＳ Ｐゴシック" charset="0"/>
            </a:endParaRPr>
          </a:p>
          <a:p>
            <a:pPr>
              <a:buClr>
                <a:schemeClr val="tx1"/>
              </a:buClr>
            </a:pPr>
            <a:r>
              <a:rPr lang="fr-CH">
                <a:latin typeface="Arial" charset="0"/>
                <a:ea typeface="ＭＳ Ｐゴシック" charset="0"/>
              </a:rPr>
              <a:t>Livrable</a:t>
            </a:r>
          </a:p>
          <a:p>
            <a:pPr lvl="1"/>
            <a:r>
              <a:rPr lang="fr-CH">
                <a:solidFill>
                  <a:srgbClr val="4D4D4D"/>
                </a:solidFill>
                <a:latin typeface="Arial" charset="0"/>
                <a:ea typeface="ＭＳ Ｐゴシック" charset="0"/>
              </a:rPr>
              <a:t>Présentation du projet</a:t>
            </a:r>
          </a:p>
          <a:p>
            <a:pPr lvl="1"/>
            <a:r>
              <a:rPr lang="fr-CH">
                <a:solidFill>
                  <a:srgbClr val="4D4D4D"/>
                </a:solidFill>
                <a:latin typeface="Arial" charset="0"/>
                <a:ea typeface="ＭＳ Ｐゴシック" charset="0"/>
              </a:rPr>
              <a:t>Deadline: _______</a:t>
            </a:r>
          </a:p>
          <a:p>
            <a:endParaRPr lang="fr-FR">
              <a:latin typeface="Arial" charset="0"/>
              <a:ea typeface="ＭＳ Ｐゴシック" charset="0"/>
            </a:endParaRPr>
          </a:p>
        </p:txBody>
      </p:sp>
      <p:grpSp>
        <p:nvGrpSpPr>
          <p:cNvPr id="13" name="Grouper 12"/>
          <p:cNvGrpSpPr/>
          <p:nvPr/>
        </p:nvGrpSpPr>
        <p:grpSpPr>
          <a:xfrm>
            <a:off x="381000" y="1235075"/>
            <a:ext cx="8534400" cy="2271713"/>
            <a:chOff x="381000" y="1235075"/>
            <a:chExt cx="8534400" cy="2271713"/>
          </a:xfrm>
        </p:grpSpPr>
        <p:sp>
          <p:nvSpPr>
            <p:cNvPr id="34" name="Rectangle 3"/>
            <p:cNvSpPr>
              <a:spLocks noChangeArrowheads="1"/>
            </p:cNvSpPr>
            <p:nvPr/>
          </p:nvSpPr>
          <p:spPr bwMode="auto">
            <a:xfrm>
              <a:off x="1552575" y="3140075"/>
              <a:ext cx="70135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no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solidFill>
                <a:schemeClr val="accent4">
                  <a:lumMod val="20000"/>
                  <a:lumOff val="80000"/>
                </a:schemeClr>
              </a:solid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706122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Line 2"/>
          <p:cNvSpPr>
            <a:spLocks noChangeShapeType="1"/>
          </p:cNvSpPr>
          <p:nvPr/>
        </p:nvSpPr>
        <p:spPr bwMode="auto">
          <a:xfrm flipH="1">
            <a:off x="1757363" y="39671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124934" name="Image 3"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911" y="1388829"/>
            <a:ext cx="7153376" cy="3646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a:t>Démo simulation</a:t>
            </a:r>
          </a:p>
        </p:txBody>
      </p:sp>
    </p:spTree>
    <p:extLst>
      <p:ext uri="{BB962C8B-B14F-4D97-AF65-F5344CB8AC3E}">
        <p14:creationId xmlns:p14="http://schemas.microsoft.com/office/powerpoint/2010/main" val="1264132465"/>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2BA7E-3DC6-8C4D-AB01-4080828F3609}"/>
              </a:ext>
            </a:extLst>
          </p:cNvPr>
          <p:cNvSpPr>
            <a:spLocks noGrp="1"/>
          </p:cNvSpPr>
          <p:nvPr>
            <p:ph type="title"/>
          </p:nvPr>
        </p:nvSpPr>
        <p:spPr/>
        <p:txBody>
          <a:bodyPr/>
          <a:lstStyle/>
          <a:p>
            <a:r>
              <a:rPr lang="en-AU"/>
              <a:t>Sources d'information</a:t>
            </a:r>
          </a:p>
        </p:txBody>
      </p:sp>
      <p:sp>
        <p:nvSpPr>
          <p:cNvPr id="4" name="Rectangle 3">
            <a:extLst>
              <a:ext uri="{FF2B5EF4-FFF2-40B4-BE49-F238E27FC236}">
                <a16:creationId xmlns:a16="http://schemas.microsoft.com/office/drawing/2014/main" id="{1472DFF3-59C5-1349-AE02-3BF6D98F4140}"/>
              </a:ext>
            </a:extLst>
          </p:cNvPr>
          <p:cNvSpPr txBox="1">
            <a:spLocks noChangeArrowheads="1"/>
          </p:cNvSpPr>
          <p:nvPr/>
        </p:nvSpPr>
        <p:spPr bwMode="auto">
          <a:xfrm rot="20877839">
            <a:off x="711712" y="1455176"/>
            <a:ext cx="3121667" cy="3293775"/>
          </a:xfrm>
          <a:prstGeom prst="rect">
            <a:avLst/>
          </a:prstGeom>
          <a:noFill/>
          <a:ln>
            <a:solidFill>
              <a:srgbClr val="465F7F"/>
            </a:solid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a:buClr>
                <a:schemeClr val="bg2">
                  <a:lumMod val="50000"/>
                </a:schemeClr>
              </a:buClr>
              <a:buFontTx/>
              <a:buNone/>
              <a:defRPr/>
            </a:pPr>
            <a:r>
              <a:rPr lang="fr-CH" sz="1800" kern="0">
                <a:solidFill>
                  <a:schemeClr val="bg2">
                    <a:lumMod val="50000"/>
                  </a:schemeClr>
                </a:solidFill>
                <a:latin typeface="Arial" charset="0"/>
                <a:ea typeface="ＭＳ Ｐゴシック" charset="0"/>
              </a:rPr>
              <a:t>Votre Présentation</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Contexte et problème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Objectifs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Macro-planning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Coûts, recettes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Risques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Organisation de projet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Critères de succès	?</a:t>
            </a:r>
          </a:p>
          <a:p>
            <a:pPr>
              <a:buClr>
                <a:schemeClr val="bg2">
                  <a:lumMod val="50000"/>
                </a:schemeClr>
              </a:buClr>
              <a:tabLst>
                <a:tab pos="2659063" algn="l"/>
              </a:tabLst>
              <a:defRPr/>
            </a:pPr>
            <a:r>
              <a:rPr lang="fr-CH" sz="1800" kern="0">
                <a:solidFill>
                  <a:schemeClr val="bg2">
                    <a:lumMod val="50000"/>
                  </a:schemeClr>
                </a:solidFill>
                <a:latin typeface="Arial" charset="0"/>
                <a:ea typeface="ＭＳ Ｐゴシック" charset="0"/>
              </a:rPr>
              <a:t>Cadre Logique	?</a:t>
            </a:r>
          </a:p>
          <a:p>
            <a:pPr>
              <a:buClr>
                <a:schemeClr val="bg2">
                  <a:lumMod val="50000"/>
                </a:schemeClr>
              </a:buClr>
              <a:defRPr/>
            </a:pPr>
            <a:endParaRPr lang="fr-CH" sz="1800" kern="0">
              <a:solidFill>
                <a:schemeClr val="bg2">
                  <a:lumMod val="50000"/>
                </a:schemeClr>
              </a:solidFill>
              <a:latin typeface="Arial" charset="0"/>
              <a:ea typeface="ＭＳ Ｐゴシック" charset="0"/>
            </a:endParaRPr>
          </a:p>
        </p:txBody>
      </p:sp>
      <p:grpSp>
        <p:nvGrpSpPr>
          <p:cNvPr id="6" name="Groupe 5">
            <a:extLst>
              <a:ext uri="{FF2B5EF4-FFF2-40B4-BE49-F238E27FC236}">
                <a16:creationId xmlns:a16="http://schemas.microsoft.com/office/drawing/2014/main" id="{0FED18A2-1CD6-134D-9342-510E1E657E28}"/>
              </a:ext>
            </a:extLst>
          </p:cNvPr>
          <p:cNvGrpSpPr/>
          <p:nvPr/>
        </p:nvGrpSpPr>
        <p:grpSpPr>
          <a:xfrm rot="21297262">
            <a:off x="6096536" y="4070373"/>
            <a:ext cx="2079432" cy="2447488"/>
            <a:chOff x="6029669" y="3667741"/>
            <a:chExt cx="2248525" cy="2647210"/>
          </a:xfrm>
        </p:grpSpPr>
        <p:pic>
          <p:nvPicPr>
            <p:cNvPr id="5" name="Image 4" descr="Capture d’écran 2015-09-07 à 12.02.48.png">
              <a:extLst>
                <a:ext uri="{FF2B5EF4-FFF2-40B4-BE49-F238E27FC236}">
                  <a16:creationId xmlns:a16="http://schemas.microsoft.com/office/drawing/2014/main" id="{55C042C6-F2AB-2E4B-BD1E-06BAFE23D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rot="961801">
              <a:off x="6029669" y="3667741"/>
              <a:ext cx="2248525" cy="2332492"/>
            </a:xfrm>
            <a:prstGeom prst="rect">
              <a:avLst/>
            </a:prstGeom>
            <a:noFill/>
            <a:ln>
              <a:solidFill>
                <a:srgbClr val="465F7F"/>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FE0499EA-6B7E-0245-BEDE-AECA70735079}"/>
                </a:ext>
              </a:extLst>
            </p:cNvPr>
            <p:cNvSpPr txBox="1"/>
            <p:nvPr/>
          </p:nvSpPr>
          <p:spPr>
            <a:xfrm rot="906128">
              <a:off x="6169074" y="5853286"/>
              <a:ext cx="1277914" cy="461665"/>
            </a:xfrm>
            <a:prstGeom prst="rect">
              <a:avLst/>
            </a:prstGeom>
            <a:noFill/>
            <a:ln>
              <a:noFill/>
            </a:ln>
          </p:spPr>
          <p:txBody>
            <a:bodyPr wrap="none" rtlCol="0">
              <a:spAutoFit/>
            </a:bodyPr>
            <a:lstStyle/>
            <a:p>
              <a:r>
                <a:rPr lang="en-AU" err="1">
                  <a:solidFill>
                    <a:schemeClr val="tx1">
                      <a:lumMod val="50000"/>
                      <a:lumOff val="50000"/>
                    </a:schemeClr>
                  </a:solidFill>
                </a:rPr>
                <a:t>AlbaSim</a:t>
              </a:r>
              <a:endParaRPr lang="en-AU">
                <a:solidFill>
                  <a:schemeClr val="tx1">
                    <a:lumMod val="50000"/>
                    <a:lumOff val="50000"/>
                  </a:schemeClr>
                </a:solidFill>
              </a:endParaRPr>
            </a:p>
          </p:txBody>
        </p:sp>
      </p:grpSp>
      <p:pic>
        <p:nvPicPr>
          <p:cNvPr id="8" name="Image 7">
            <a:extLst>
              <a:ext uri="{FF2B5EF4-FFF2-40B4-BE49-F238E27FC236}">
                <a16:creationId xmlns:a16="http://schemas.microsoft.com/office/drawing/2014/main" id="{2052A9EC-CE25-A34E-8F84-9E00CCD67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898917">
            <a:off x="5998236" y="902666"/>
            <a:ext cx="2128336" cy="2651245"/>
          </a:xfrm>
          <a:prstGeom prst="rect">
            <a:avLst/>
          </a:prstGeom>
          <a:ln>
            <a:solidFill>
              <a:srgbClr val="465F7F"/>
            </a:solidFill>
          </a:ln>
        </p:spPr>
      </p:pic>
      <p:cxnSp>
        <p:nvCxnSpPr>
          <p:cNvPr id="10" name="Connecteur en arc 9">
            <a:extLst>
              <a:ext uri="{FF2B5EF4-FFF2-40B4-BE49-F238E27FC236}">
                <a16:creationId xmlns:a16="http://schemas.microsoft.com/office/drawing/2014/main" id="{D7D5CDAF-3ADC-8F4F-9BEF-606E8F476157}"/>
              </a:ext>
            </a:extLst>
          </p:cNvPr>
          <p:cNvCxnSpPr>
            <a:cxnSpLocks/>
          </p:cNvCxnSpPr>
          <p:nvPr/>
        </p:nvCxnSpPr>
        <p:spPr bwMode="auto">
          <a:xfrm rot="10800000">
            <a:off x="3419062" y="1735483"/>
            <a:ext cx="2419381" cy="12700"/>
          </a:xfrm>
          <a:prstGeom prst="curvedConnector3">
            <a:avLst/>
          </a:prstGeom>
          <a:solidFill>
            <a:schemeClr val="accent1"/>
          </a:solidFill>
          <a:ln w="28575" cap="flat" cmpd="sng" algn="ctr">
            <a:solidFill>
              <a:schemeClr val="accent6">
                <a:lumMod val="75000"/>
              </a:schemeClr>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Connecteur droit avec flèche 16">
            <a:extLst>
              <a:ext uri="{FF2B5EF4-FFF2-40B4-BE49-F238E27FC236}">
                <a16:creationId xmlns:a16="http://schemas.microsoft.com/office/drawing/2014/main" id="{D09C1B1B-80BB-9944-B11E-3FAC4A782723}"/>
              </a:ext>
            </a:extLst>
          </p:cNvPr>
          <p:cNvCxnSpPr>
            <a:cxnSpLocks/>
          </p:cNvCxnSpPr>
          <p:nvPr/>
        </p:nvCxnSpPr>
        <p:spPr bwMode="auto">
          <a:xfrm flipH="1">
            <a:off x="3670852" y="1974574"/>
            <a:ext cx="2167590" cy="1046922"/>
          </a:xfrm>
          <a:prstGeom prst="straightConnector1">
            <a:avLst/>
          </a:prstGeom>
          <a:solidFill>
            <a:schemeClr val="accent1"/>
          </a:solidFill>
          <a:ln w="28575" cap="flat" cmpd="sng" algn="ctr">
            <a:solidFill>
              <a:schemeClr val="accent6">
                <a:lumMod val="75000"/>
              </a:schemeClr>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8" name="Connecteur droit avec flèche 17">
            <a:extLst>
              <a:ext uri="{FF2B5EF4-FFF2-40B4-BE49-F238E27FC236}">
                <a16:creationId xmlns:a16="http://schemas.microsoft.com/office/drawing/2014/main" id="{F44AA535-6EBC-4F4D-B38C-F2EA7CBA8064}"/>
              </a:ext>
            </a:extLst>
          </p:cNvPr>
          <p:cNvCxnSpPr>
            <a:cxnSpLocks/>
          </p:cNvCxnSpPr>
          <p:nvPr/>
        </p:nvCxnSpPr>
        <p:spPr bwMode="auto">
          <a:xfrm flipH="1">
            <a:off x="3735690" y="2339545"/>
            <a:ext cx="2214722" cy="1304803"/>
          </a:xfrm>
          <a:prstGeom prst="straightConnector1">
            <a:avLst/>
          </a:prstGeom>
          <a:solidFill>
            <a:schemeClr val="accent1"/>
          </a:solidFill>
          <a:ln w="28575" cap="flat" cmpd="sng" algn="ctr">
            <a:solidFill>
              <a:schemeClr val="accent6">
                <a:lumMod val="75000"/>
              </a:schemeClr>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Connecteur droit avec flèche 21">
            <a:extLst>
              <a:ext uri="{FF2B5EF4-FFF2-40B4-BE49-F238E27FC236}">
                <a16:creationId xmlns:a16="http://schemas.microsoft.com/office/drawing/2014/main" id="{33434E85-DC15-434C-8F4F-F2BBB66F1C09}"/>
              </a:ext>
            </a:extLst>
          </p:cNvPr>
          <p:cNvCxnSpPr>
            <a:cxnSpLocks/>
          </p:cNvCxnSpPr>
          <p:nvPr/>
        </p:nvCxnSpPr>
        <p:spPr bwMode="auto">
          <a:xfrm flipH="1" flipV="1">
            <a:off x="3538330" y="2729948"/>
            <a:ext cx="2476920" cy="1858560"/>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5" name="Connecteur droit avec flèche 24">
            <a:extLst>
              <a:ext uri="{FF2B5EF4-FFF2-40B4-BE49-F238E27FC236}">
                <a16:creationId xmlns:a16="http://schemas.microsoft.com/office/drawing/2014/main" id="{795D6F26-2DF1-A044-82F5-6B4448E2878B}"/>
              </a:ext>
            </a:extLst>
          </p:cNvPr>
          <p:cNvCxnSpPr>
            <a:cxnSpLocks/>
          </p:cNvCxnSpPr>
          <p:nvPr/>
        </p:nvCxnSpPr>
        <p:spPr bwMode="auto">
          <a:xfrm flipH="1" flipV="1">
            <a:off x="3837158" y="3644348"/>
            <a:ext cx="2178092" cy="1334563"/>
          </a:xfrm>
          <a:prstGeom prst="straightConnector1">
            <a:avLst/>
          </a:prstGeom>
          <a:solidFill>
            <a:schemeClr val="accent1"/>
          </a:solidFill>
          <a:ln w="28575" cap="flat" cmpd="sng" algn="ctr">
            <a:solidFill>
              <a:srgbClr val="FFC000"/>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7" name="Connecteur droit avec flèche 36">
            <a:extLst>
              <a:ext uri="{FF2B5EF4-FFF2-40B4-BE49-F238E27FC236}">
                <a16:creationId xmlns:a16="http://schemas.microsoft.com/office/drawing/2014/main" id="{BA7DF843-5DE4-9C4C-AF30-A0A35EFF4492}"/>
              </a:ext>
            </a:extLst>
          </p:cNvPr>
          <p:cNvCxnSpPr>
            <a:cxnSpLocks/>
          </p:cNvCxnSpPr>
          <p:nvPr/>
        </p:nvCxnSpPr>
        <p:spPr bwMode="auto">
          <a:xfrm flipH="1" flipV="1">
            <a:off x="3426360" y="2103366"/>
            <a:ext cx="2710910" cy="2176773"/>
          </a:xfrm>
          <a:prstGeom prst="straightConnector1">
            <a:avLst/>
          </a:prstGeom>
          <a:solidFill>
            <a:schemeClr val="accent1"/>
          </a:solidFill>
          <a:ln w="28575" cap="flat" cmpd="sng" algn="ctr">
            <a:solidFill>
              <a:srgbClr val="FFC000"/>
            </a:solidFill>
            <a:prstDash val="dash"/>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9" name="Connecteur droit avec flèche 38">
            <a:extLst>
              <a:ext uri="{FF2B5EF4-FFF2-40B4-BE49-F238E27FC236}">
                <a16:creationId xmlns:a16="http://schemas.microsoft.com/office/drawing/2014/main" id="{A26163F9-E766-B347-B450-EFE1FE65C4EA}"/>
              </a:ext>
            </a:extLst>
          </p:cNvPr>
          <p:cNvCxnSpPr>
            <a:cxnSpLocks/>
          </p:cNvCxnSpPr>
          <p:nvPr/>
        </p:nvCxnSpPr>
        <p:spPr bwMode="auto">
          <a:xfrm flipH="1" flipV="1">
            <a:off x="3735690" y="3257675"/>
            <a:ext cx="2330284" cy="1591106"/>
          </a:xfrm>
          <a:prstGeom prst="straightConnector1">
            <a:avLst/>
          </a:prstGeom>
          <a:solidFill>
            <a:schemeClr val="accent1"/>
          </a:solidFill>
          <a:ln w="28575" cap="flat" cmpd="sng" algn="ctr">
            <a:solidFill>
              <a:srgbClr val="FFC000"/>
            </a:solidFill>
            <a:prstDash val="solid"/>
            <a:round/>
            <a:headEnd type="none" w="med" len="med"/>
            <a:tailEnd type="triangl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34221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5"/>
          <p:cNvSpPr txBox="1">
            <a:spLocks/>
          </p:cNvSpPr>
          <p:nvPr/>
        </p:nvSpPr>
        <p:spPr>
          <a:xfrm>
            <a:off x="5804685" y="1819027"/>
            <a:ext cx="2945158" cy="3715657"/>
          </a:xfrm>
          <a:prstGeom prst="rect">
            <a:avLst/>
          </a:prstGeom>
        </p:spPr>
        <p:txBody>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a:buFont typeface="Arial" charset="0"/>
              <a:buChar char="•"/>
            </a:pPr>
            <a:r>
              <a:rPr lang="en-AU" sz="2000" kern="0" dirty="0" err="1"/>
              <a:t>www.albasim.ch</a:t>
            </a:r>
            <a:r>
              <a:rPr lang="en-AU" sz="2000" kern="0" dirty="0"/>
              <a:t> </a:t>
            </a:r>
          </a:p>
          <a:p>
            <a:pPr marL="781050" lvl="1" indent="-342900">
              <a:buFont typeface="Arial" charset="0"/>
              <a:buChar char="•"/>
            </a:pPr>
            <a:r>
              <a:rPr lang="en-AU" sz="1800" kern="0" dirty="0"/>
              <a:t>Login</a:t>
            </a:r>
          </a:p>
          <a:p>
            <a:pPr marL="781050" lvl="1" indent="-342900">
              <a:buFont typeface="Arial" charset="0"/>
              <a:buChar char="•"/>
            </a:pPr>
            <a:r>
              <a:rPr lang="en-AU" sz="1800" kern="0" dirty="0" err="1"/>
              <a:t>Créer</a:t>
            </a:r>
            <a:r>
              <a:rPr lang="en-AU" sz="1800" kern="0" dirty="0"/>
              <a:t> </a:t>
            </a:r>
            <a:r>
              <a:rPr lang="en-AU" sz="1800" kern="0" dirty="0" err="1"/>
              <a:t>compte</a:t>
            </a:r>
            <a:endParaRPr lang="en-AU" sz="1800" kern="0" dirty="0"/>
          </a:p>
          <a:p>
            <a:pPr>
              <a:buFont typeface="Arial" charset="0"/>
              <a:buChar char="•"/>
            </a:pPr>
            <a:endParaRPr lang="en-AU" sz="2000" kern="0" dirty="0"/>
          </a:p>
          <a:p>
            <a:pPr>
              <a:buFont typeface="Arial" charset="0"/>
              <a:buChar char="•"/>
            </a:pPr>
            <a:r>
              <a:rPr lang="en-AU" sz="2000" kern="0" dirty="0"/>
              <a:t>Enter access key</a:t>
            </a:r>
          </a:p>
          <a:p>
            <a:pPr lvl="1">
              <a:buFont typeface="Arial" charset="0"/>
              <a:buChar char="•"/>
            </a:pPr>
            <a:r>
              <a:rPr lang="en-AU" sz="1800" kern="0" dirty="0"/>
              <a:t>osbl2020</a:t>
            </a:r>
          </a:p>
          <a:p>
            <a:pPr>
              <a:buFont typeface="Arial" charset="0"/>
              <a:buChar char="•"/>
            </a:pPr>
            <a:endParaRPr lang="en-AU" sz="2000" kern="0" dirty="0"/>
          </a:p>
          <a:p>
            <a:pPr>
              <a:buFont typeface="Arial" charset="0"/>
              <a:buChar char="•"/>
            </a:pPr>
            <a:r>
              <a:rPr lang="en-AU" sz="2000" kern="0" dirty="0"/>
              <a:t>pour </a:t>
            </a:r>
            <a:r>
              <a:rPr lang="en-AU" sz="2000" kern="0" dirty="0" err="1"/>
              <a:t>chaque</a:t>
            </a:r>
            <a:r>
              <a:rPr lang="en-AU" sz="2000" kern="0" dirty="0"/>
              <a:t> </a:t>
            </a:r>
            <a:r>
              <a:rPr lang="en-AU" sz="2000" kern="0" dirty="0" err="1"/>
              <a:t>équipe</a:t>
            </a:r>
            <a:endParaRPr lang="en-AU" sz="2000" kern="0" dirty="0"/>
          </a:p>
          <a:p>
            <a:pPr marL="781050" lvl="1" indent="-342900">
              <a:buFont typeface="Arial" charset="0"/>
              <a:buChar char="•"/>
            </a:pPr>
            <a:r>
              <a:rPr lang="en-AU" sz="1800" kern="0" dirty="0"/>
              <a:t>Une </a:t>
            </a:r>
            <a:r>
              <a:rPr lang="en-AU" sz="1800" kern="0" dirty="0" err="1"/>
              <a:t>personne</a:t>
            </a:r>
            <a:r>
              <a:rPr lang="en-AU" sz="1800" kern="0" dirty="0"/>
              <a:t> </a:t>
            </a:r>
            <a:r>
              <a:rPr lang="en-AU" sz="1800" kern="0" dirty="0" err="1"/>
              <a:t>crée</a:t>
            </a:r>
            <a:r>
              <a:rPr lang="en-AU" sz="1800" kern="0" dirty="0"/>
              <a:t> </a:t>
            </a:r>
            <a:r>
              <a:rPr lang="en-AU" sz="1800" kern="0" dirty="0" err="1"/>
              <a:t>l'équipe</a:t>
            </a:r>
            <a:endParaRPr lang="en-AU" sz="1800" kern="0" dirty="0"/>
          </a:p>
          <a:p>
            <a:pPr marL="781050" lvl="1" indent="-342900">
              <a:buFont typeface="Arial" charset="0"/>
              <a:buChar char="•"/>
            </a:pPr>
            <a:r>
              <a:rPr lang="en-AU" sz="1800" kern="0" dirty="0" err="1"/>
              <a:t>Chacun</a:t>
            </a:r>
            <a:r>
              <a:rPr lang="en-AU" sz="1800" kern="0" dirty="0"/>
              <a:t> </a:t>
            </a:r>
            <a:r>
              <a:rPr lang="en-AU" sz="1800" kern="0" dirty="0" err="1"/>
              <a:t>rejoint</a:t>
            </a:r>
            <a:r>
              <a:rPr lang="en-AU" sz="1800" kern="0" dirty="0"/>
              <a:t> son </a:t>
            </a:r>
            <a:r>
              <a:rPr lang="en-AU" sz="1800" kern="0" dirty="0" err="1"/>
              <a:t>équipe</a:t>
            </a:r>
            <a:endParaRPr lang="en-AU" sz="1800" kern="0"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5154" y="1945867"/>
            <a:ext cx="5076744" cy="3662420"/>
          </a:xfrm>
          <a:prstGeom prst="rect">
            <a:avLst/>
          </a:prstGeom>
        </p:spPr>
      </p:pic>
      <p:sp>
        <p:nvSpPr>
          <p:cNvPr id="5" name="Ellipse 4"/>
          <p:cNvSpPr/>
          <p:nvPr/>
        </p:nvSpPr>
        <p:spPr bwMode="auto">
          <a:xfrm>
            <a:off x="4785386" y="1945867"/>
            <a:ext cx="867905" cy="471869"/>
          </a:xfrm>
          <a:prstGeom prst="ellipse">
            <a:avLst/>
          </a:prstGeom>
          <a:noFill/>
          <a:ln w="5715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
                <a:srgbClr val="FF5050"/>
              </a:buClr>
              <a:buSzTx/>
              <a:buFontTx/>
              <a:buChar char="•"/>
              <a:tabLst/>
            </a:pPr>
            <a:endParaRPr kumimoji="0" lang="en-AU" sz="2400" b="0" i="0" u="none" strike="noStrike" cap="none" normalizeH="0" baseline="0">
              <a:ln>
                <a:noFill/>
              </a:ln>
              <a:solidFill>
                <a:schemeClr val="tx1"/>
              </a:solidFill>
              <a:effectLst/>
              <a:latin typeface="Times New Roman" charset="0"/>
              <a:ea typeface="ＭＳ Ｐゴシック" charset="0"/>
            </a:endParaRPr>
          </a:p>
        </p:txBody>
      </p:sp>
      <p:sp>
        <p:nvSpPr>
          <p:cNvPr id="8" name="Titre 7">
            <a:extLst>
              <a:ext uri="{FF2B5EF4-FFF2-40B4-BE49-F238E27FC236}">
                <a16:creationId xmlns:a16="http://schemas.microsoft.com/office/drawing/2014/main" id="{E22A8F8D-E861-5E41-B0A8-4AA910AFF6C6}"/>
              </a:ext>
            </a:extLst>
          </p:cNvPr>
          <p:cNvSpPr>
            <a:spLocks noGrp="1"/>
          </p:cNvSpPr>
          <p:nvPr>
            <p:ph type="title"/>
          </p:nvPr>
        </p:nvSpPr>
        <p:spPr/>
        <p:txBody>
          <a:bodyPr/>
          <a:lstStyle/>
          <a:p>
            <a:r>
              <a:rPr lang="en-AU"/>
              <a:t>Accès simulation</a:t>
            </a:r>
          </a:p>
        </p:txBody>
      </p:sp>
    </p:spTree>
    <p:extLst>
      <p:ext uri="{BB962C8B-B14F-4D97-AF65-F5344CB8AC3E}">
        <p14:creationId xmlns:p14="http://schemas.microsoft.com/office/powerpoint/2010/main" val="12183566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4"/>
          <p:cNvSpPr>
            <a:spLocks noChangeArrowheads="1"/>
          </p:cNvSpPr>
          <p:nvPr/>
        </p:nvSpPr>
        <p:spPr bwMode="auto">
          <a:xfrm>
            <a:off x="2276475" y="1722438"/>
            <a:ext cx="4030663"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CH" sz="1400" i="1">
                <a:solidFill>
                  <a:srgbClr val="5F5F5F"/>
                </a:solidFill>
                <a:latin typeface="Arial" charset="0"/>
              </a:rPr>
              <a:t>Ne pas prévoir c</a:t>
            </a:r>
            <a:r>
              <a:rPr lang="ja-JP" altLang="fr-CH" sz="1400" i="1">
                <a:solidFill>
                  <a:srgbClr val="5F5F5F"/>
                </a:solidFill>
                <a:latin typeface="Arial" charset="0"/>
              </a:rPr>
              <a:t>’</a:t>
            </a:r>
            <a:r>
              <a:rPr lang="fr-CH" altLang="ja-JP" sz="1400" i="1">
                <a:solidFill>
                  <a:srgbClr val="5F5F5F"/>
                </a:solidFill>
                <a:latin typeface="Arial" charset="0"/>
              </a:rPr>
              <a:t>est déjà gémir</a:t>
            </a:r>
            <a:endParaRPr lang="fr-FR" altLang="ja-JP" sz="1400" i="1">
              <a:solidFill>
                <a:srgbClr val="5F5F5F"/>
              </a:solidFill>
              <a:latin typeface="Arial" charset="0"/>
            </a:endParaRPr>
          </a:p>
          <a:p>
            <a:pPr marL="6350" indent="-6350">
              <a:lnSpc>
                <a:spcPct val="90000"/>
              </a:lnSpc>
              <a:spcBef>
                <a:spcPct val="20000"/>
              </a:spcBef>
              <a:buClr>
                <a:schemeClr val="tx1"/>
              </a:buClr>
            </a:pPr>
            <a:r>
              <a:rPr lang="fr-FR" sz="1400" i="1">
                <a:solidFill>
                  <a:srgbClr val="5F5F5F"/>
                </a:solidFill>
                <a:latin typeface="Arial" charset="0"/>
              </a:rPr>
              <a:t>Léonard de Vinci [1452-1519]</a:t>
            </a:r>
          </a:p>
        </p:txBody>
      </p:sp>
      <p:pic>
        <p:nvPicPr>
          <p:cNvPr id="126981" name="Picture 9"/>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316163" y="2754313"/>
            <a:ext cx="5829300" cy="313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err="1"/>
              <a:t>Planification</a:t>
            </a:r>
            <a:endParaRPr lang="en-US"/>
          </a:p>
        </p:txBody>
      </p:sp>
      <p:sp>
        <p:nvSpPr>
          <p:cNvPr id="3" name="Espace réservé du texte 2"/>
          <p:cNvSpPr>
            <a:spLocks noGrp="1"/>
          </p:cNvSpPr>
          <p:nvPr>
            <p:ph type="body" sz="quarter" idx="10"/>
          </p:nvPr>
        </p:nvSpPr>
        <p:spPr/>
        <p:txBody>
          <a:bodyPr/>
          <a:lstStyle/>
          <a:p>
            <a:r>
              <a:rPr lang="en-US"/>
              <a:t>3</a:t>
            </a:r>
          </a:p>
        </p:txBody>
      </p:sp>
    </p:spTree>
    <p:extLst>
      <p:ext uri="{BB962C8B-B14F-4D97-AF65-F5344CB8AC3E}">
        <p14:creationId xmlns:p14="http://schemas.microsoft.com/office/powerpoint/2010/main" val="1974266899"/>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p:txBody>
          <a:bodyPr/>
          <a:lstStyle/>
          <a:p>
            <a:r>
              <a:rPr lang="fr-FR">
                <a:latin typeface="Arial" charset="0"/>
                <a:ea typeface="ＭＳ Ｐゴシック" charset="0"/>
                <a:cs typeface="ＭＳ Ｐゴシック" charset="0"/>
              </a:rPr>
              <a:t>En pratique...</a:t>
            </a:r>
          </a:p>
        </p:txBody>
      </p:sp>
      <p:sp>
        <p:nvSpPr>
          <p:cNvPr id="131074" name="Rectangle 4"/>
          <p:cNvSpPr>
            <a:spLocks noGrp="1" noChangeArrowheads="1"/>
          </p:cNvSpPr>
          <p:nvPr>
            <p:ph idx="1"/>
          </p:nvPr>
        </p:nvSpPr>
        <p:spPr/>
        <p:txBody>
          <a:bodyPr/>
          <a:lstStyle/>
          <a:p>
            <a:r>
              <a:rPr lang="fr-FR" dirty="0">
                <a:latin typeface="Arial" charset="0"/>
                <a:ea typeface="ＭＳ Ｐゴシック" charset="0"/>
                <a:cs typeface="ＭＳ Ｐゴシック" charset="0"/>
              </a:rPr>
              <a:t>Vision O/C/D</a:t>
            </a:r>
            <a:endParaRPr lang="fr-FR" dirty="0">
              <a:latin typeface="Arial" charset="0"/>
              <a:ea typeface="ＭＳ Ｐゴシック" charset="0"/>
            </a:endParaRPr>
          </a:p>
        </p:txBody>
      </p:sp>
      <p:graphicFrame>
        <p:nvGraphicFramePr>
          <p:cNvPr id="6" name="Graphique 5"/>
          <p:cNvGraphicFramePr>
            <a:graphicFrameLocks/>
          </p:cNvGraphicFramePr>
          <p:nvPr/>
        </p:nvGraphicFramePr>
        <p:xfrm>
          <a:off x="3021495" y="1596262"/>
          <a:ext cx="5979215" cy="5050114"/>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5395913" y="6211888"/>
            <a:ext cx="3360737" cy="307975"/>
          </a:xfrm>
          <a:prstGeom prst="rect">
            <a:avLst/>
          </a:prstGeom>
          <a:noFill/>
        </p:spPr>
        <p:txBody>
          <a:bodyPr wrap="none">
            <a:spAutoFit/>
          </a:bodyPr>
          <a:lstStyle/>
          <a:p>
            <a:pPr>
              <a:spcBef>
                <a:spcPct val="20000"/>
              </a:spcBef>
              <a:buClr>
                <a:srgbClr val="FF5050"/>
              </a:buClr>
              <a:defRPr/>
            </a:pPr>
            <a:r>
              <a:rPr lang="en-US" sz="1400" dirty="0">
                <a:solidFill>
                  <a:schemeClr val="bg1">
                    <a:lumMod val="50000"/>
                  </a:schemeClr>
                </a:solidFill>
              </a:rPr>
              <a:t>Source: Standish Group, Chaos report, 2012 </a:t>
            </a:r>
          </a:p>
        </p:txBody>
      </p:sp>
    </p:spTree>
    <p:extLst>
      <p:ext uri="{BB962C8B-B14F-4D97-AF65-F5344CB8AC3E}">
        <p14:creationId xmlns:p14="http://schemas.microsoft.com/office/powerpoint/2010/main" val="185029259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Grp="1" noChangeArrowheads="1"/>
          </p:cNvSpPr>
          <p:nvPr>
            <p:ph type="title"/>
          </p:nvPr>
        </p:nvSpPr>
        <p:spPr/>
        <p:txBody>
          <a:bodyPr/>
          <a:lstStyle/>
          <a:p>
            <a:r>
              <a:rPr lang="fr-FR">
                <a:latin typeface="Arial" charset="0"/>
                <a:ea typeface="ＭＳ Ｐゴシック" charset="0"/>
                <a:cs typeface="ＭＳ Ｐゴシック" charset="0"/>
              </a:rPr>
              <a:t>En pratique...</a:t>
            </a:r>
          </a:p>
        </p:txBody>
      </p:sp>
      <p:sp>
        <p:nvSpPr>
          <p:cNvPr id="131074" name="Rectangle 4"/>
          <p:cNvSpPr>
            <a:spLocks noGrp="1" noChangeArrowheads="1"/>
          </p:cNvSpPr>
          <p:nvPr>
            <p:ph type="body" idx="4294967295"/>
          </p:nvPr>
        </p:nvSpPr>
        <p:spPr>
          <a:xfrm>
            <a:off x="381000" y="987426"/>
            <a:ext cx="8050213" cy="1223963"/>
          </a:xfrm>
        </p:spPr>
        <p:txBody>
          <a:bodyPr/>
          <a:lstStyle/>
          <a:p>
            <a:r>
              <a:rPr lang="fr-FR" dirty="0">
                <a:latin typeface="Arial" charset="0"/>
                <a:ea typeface="ＭＳ Ｐゴシック" charset="0"/>
                <a:cs typeface="ＭＳ Ｐゴシック" charset="0"/>
              </a:rPr>
              <a:t>Vision O/C/D + satisfaction client</a:t>
            </a:r>
            <a:endParaRPr lang="fr-FR" dirty="0">
              <a:latin typeface="Arial" charset="0"/>
              <a:ea typeface="ＭＳ Ｐゴシック" charset="0"/>
            </a:endParaRPr>
          </a:p>
        </p:txBody>
      </p:sp>
      <p:sp>
        <p:nvSpPr>
          <p:cNvPr id="5" name="ZoneTexte 4"/>
          <p:cNvSpPr txBox="1"/>
          <p:nvPr/>
        </p:nvSpPr>
        <p:spPr>
          <a:xfrm>
            <a:off x="5668627" y="6211888"/>
            <a:ext cx="3002745" cy="307777"/>
          </a:xfrm>
          <a:prstGeom prst="rect">
            <a:avLst/>
          </a:prstGeom>
          <a:noFill/>
        </p:spPr>
        <p:txBody>
          <a:bodyPr wrap="none">
            <a:spAutoFit/>
          </a:bodyPr>
          <a:lstStyle/>
          <a:p>
            <a:pPr>
              <a:spcBef>
                <a:spcPct val="20000"/>
              </a:spcBef>
              <a:buClr>
                <a:srgbClr val="FF5050"/>
              </a:buClr>
              <a:defRPr/>
            </a:pPr>
            <a:r>
              <a:rPr lang="en-US" sz="1400" dirty="0">
                <a:solidFill>
                  <a:schemeClr val="bg1">
                    <a:lumMod val="50000"/>
                  </a:schemeClr>
                </a:solidFill>
              </a:rPr>
              <a:t>Source: Standish Group, </a:t>
            </a:r>
            <a:r>
              <a:rPr lang="en-US" sz="1400">
                <a:solidFill>
                  <a:schemeClr val="bg1">
                    <a:lumMod val="50000"/>
                  </a:schemeClr>
                </a:solidFill>
              </a:rPr>
              <a:t>Chaos report</a:t>
            </a:r>
            <a:endParaRPr lang="en-US" sz="1400" dirty="0">
              <a:solidFill>
                <a:schemeClr val="bg1">
                  <a:lumMod val="50000"/>
                </a:schemeClr>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23138" y="2040564"/>
            <a:ext cx="5248234" cy="4171324"/>
          </a:xfrm>
          <a:prstGeom prst="rect">
            <a:avLst/>
          </a:prstGeom>
        </p:spPr>
      </p:pic>
    </p:spTree>
    <p:extLst>
      <p:ext uri="{BB962C8B-B14F-4D97-AF65-F5344CB8AC3E}">
        <p14:creationId xmlns:p14="http://schemas.microsoft.com/office/powerpoint/2010/main" val="20921830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Décomposer le projet</a:t>
            </a:r>
          </a:p>
        </p:txBody>
      </p:sp>
      <p:sp>
        <p:nvSpPr>
          <p:cNvPr id="133122" name="Rectangle 3"/>
          <p:cNvSpPr>
            <a:spLocks noGrp="1" noChangeArrowheads="1"/>
          </p:cNvSpPr>
          <p:nvPr>
            <p:ph type="body" idx="1"/>
          </p:nvPr>
        </p:nvSpPr>
        <p:spPr>
          <a:xfrm>
            <a:off x="317500" y="1431925"/>
            <a:ext cx="4880801" cy="1439863"/>
          </a:xfrm>
        </p:spPr>
        <p:txBody>
          <a:bodyPr/>
          <a:lstStyle/>
          <a:p>
            <a:pPr marL="201613" indent="-7938" defTabSz="1524000">
              <a:buFontTx/>
              <a:buNone/>
              <a:tabLst>
                <a:tab pos="1524000" algn="l"/>
              </a:tabLst>
            </a:pPr>
            <a:r>
              <a:rPr lang="fr-FR">
                <a:latin typeface="Arial" charset="0"/>
                <a:ea typeface="ＭＳ Ｐゴシック" charset="0"/>
                <a:cs typeface="ＭＳ Ｐゴシック" charset="0"/>
              </a:rPr>
              <a:t>Objectifs: </a:t>
            </a:r>
          </a:p>
          <a:p>
            <a:pPr marL="201613" indent="-7938" defTabSz="1524000">
              <a:buFontTx/>
              <a:buNone/>
              <a:tabLst>
                <a:tab pos="1524000" algn="l"/>
              </a:tabLst>
            </a:pPr>
            <a:r>
              <a:rPr lang="fr-FR">
                <a:latin typeface="Arial" charset="0"/>
                <a:ea typeface="ＭＳ Ｐゴシック" charset="0"/>
                <a:cs typeface="ＭＳ Ｐゴシック" charset="0"/>
              </a:rPr>
              <a:t>Identifier tous les livrables,  activités</a:t>
            </a:r>
            <a:br>
              <a:rPr lang="fr-FR">
                <a:latin typeface="Arial" charset="0"/>
                <a:ea typeface="ＭＳ Ｐゴシック" charset="0"/>
                <a:cs typeface="ＭＳ Ｐゴシック" charset="0"/>
              </a:rPr>
            </a:br>
            <a:endParaRPr lang="fr-FR">
              <a:latin typeface="Arial" charset="0"/>
              <a:ea typeface="ＭＳ Ｐゴシック" charset="0"/>
              <a:cs typeface="ＭＳ Ｐゴシック" charset="0"/>
            </a:endParaRPr>
          </a:p>
          <a:p>
            <a:pPr marL="201613" indent="-7938" defTabSz="1524000">
              <a:tabLst>
                <a:tab pos="1524000" algn="l"/>
              </a:tabLst>
            </a:pPr>
            <a:endParaRPr lang="fr-FR">
              <a:latin typeface="Arial" charset="0"/>
              <a:ea typeface="ＭＳ Ｐゴシック" charset="0"/>
              <a:cs typeface="ＭＳ Ｐゴシック" charset="0"/>
            </a:endParaRPr>
          </a:p>
        </p:txBody>
      </p:sp>
      <p:pic>
        <p:nvPicPr>
          <p:cNvPr id="133123"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52900" y="2881540"/>
            <a:ext cx="4310063" cy="320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11"/>
          <p:cNvSpPr>
            <a:spLocks noChangeArrowheads="1"/>
          </p:cNvSpPr>
          <p:nvPr/>
        </p:nvSpPr>
        <p:spPr bwMode="auto">
          <a:xfrm rot="16200000">
            <a:off x="8090694" y="54173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52077470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err="1">
                <a:latin typeface="Arial" charset="0"/>
                <a:ea typeface="ＭＳ Ｐゴシック" charset="0"/>
              </a:rPr>
              <a:t>Work</a:t>
            </a:r>
            <a:r>
              <a:rPr lang="fr-FR">
                <a:latin typeface="Arial" charset="0"/>
                <a:ea typeface="ＭＳ Ｐゴシック" charset="0"/>
              </a:rPr>
              <a:t> Breakdown Structure (WBS)</a:t>
            </a:r>
            <a:endParaRPr lang="fr-FR"/>
          </a:p>
        </p:txBody>
      </p:sp>
      <p:graphicFrame>
        <p:nvGraphicFramePr>
          <p:cNvPr id="5" name="Diagramme 4"/>
          <p:cNvGraphicFramePr/>
          <p:nvPr>
            <p:extLst>
              <p:ext uri="{D42A27DB-BD31-4B8C-83A1-F6EECF244321}">
                <p14:modId xmlns:p14="http://schemas.microsoft.com/office/powerpoint/2010/main" val="563323263"/>
              </p:ext>
            </p:extLst>
          </p:nvPr>
        </p:nvGraphicFramePr>
        <p:xfrm>
          <a:off x="117567" y="1188720"/>
          <a:ext cx="7924464" cy="4414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contenu 3"/>
          <p:cNvSpPr>
            <a:spLocks noGrp="1"/>
          </p:cNvSpPr>
          <p:nvPr>
            <p:ph idx="1"/>
          </p:nvPr>
        </p:nvSpPr>
        <p:spPr>
          <a:xfrm>
            <a:off x="1692929" y="5813278"/>
            <a:ext cx="6482704" cy="1044721"/>
          </a:xfrm>
        </p:spPr>
        <p:txBody>
          <a:bodyPr/>
          <a:lstStyle/>
          <a:p>
            <a:r>
              <a:rPr lang="fr-FR"/>
              <a:t>Travail à effectuer (to do </a:t>
            </a:r>
            <a:r>
              <a:rPr lang="fr-FR" err="1"/>
              <a:t>list</a:t>
            </a:r>
            <a:r>
              <a:rPr lang="fr-FR"/>
              <a:t>)	</a:t>
            </a:r>
          </a:p>
        </p:txBody>
      </p:sp>
    </p:spTree>
    <p:extLst>
      <p:ext uri="{BB962C8B-B14F-4D97-AF65-F5344CB8AC3E}">
        <p14:creationId xmlns:p14="http://schemas.microsoft.com/office/powerpoint/2010/main" val="194254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noFill/>
        </p:spPr>
        <p:txBody>
          <a:bodyPr lIns="90488" tIns="44450" rIns="90488" bIns="44450"/>
          <a:lstStyle/>
          <a:p>
            <a:r>
              <a:rPr lang="fr-CH">
                <a:latin typeface="Arial" charset="0"/>
                <a:ea typeface="ＭＳ Ｐゴシック" charset="0"/>
                <a:cs typeface="ＭＳ Ｐゴシック" charset="0"/>
              </a:rPr>
              <a:t>Introduction </a:t>
            </a:r>
          </a:p>
        </p:txBody>
      </p:sp>
      <p:sp>
        <p:nvSpPr>
          <p:cNvPr id="21507" name="Rectangle 4"/>
          <p:cNvSpPr>
            <a:spLocks noGrp="1" noChangeArrowheads="1"/>
          </p:cNvSpPr>
          <p:nvPr>
            <p:ph type="body" sz="half" idx="1"/>
          </p:nvPr>
        </p:nvSpPr>
        <p:spPr>
          <a:xfrm>
            <a:off x="415925" y="1314450"/>
            <a:ext cx="4073525" cy="4724400"/>
          </a:xfrm>
          <a:noFill/>
        </p:spPr>
        <p:txBody>
          <a:bodyPr lIns="90488" tIns="44450" rIns="90488" bIns="44450"/>
          <a:lstStyle/>
          <a:p>
            <a:pPr>
              <a:lnSpc>
                <a:spcPct val="120000"/>
              </a:lnSpc>
            </a:pPr>
            <a:r>
              <a:rPr lang="fr-CH">
                <a:latin typeface="Arial" charset="0"/>
                <a:ea typeface="ＭＳ Ｐゴシック" charset="0"/>
                <a:cs typeface="ＭＳ Ｐゴシック" charset="0"/>
              </a:rPr>
              <a:t>Management</a:t>
            </a:r>
          </a:p>
          <a:p>
            <a:pPr lvl="1">
              <a:lnSpc>
                <a:spcPct val="120000"/>
              </a:lnSpc>
            </a:pPr>
            <a:r>
              <a:rPr lang="fr-CH" sz="1800">
                <a:latin typeface="Arial" charset="0"/>
                <a:ea typeface="ＭＳ Ｐゴシック" charset="0"/>
              </a:rPr>
              <a:t>Communication</a:t>
            </a:r>
          </a:p>
          <a:p>
            <a:pPr lvl="1">
              <a:lnSpc>
                <a:spcPct val="120000"/>
              </a:lnSpc>
            </a:pPr>
            <a:r>
              <a:rPr lang="fr-CH" sz="1800">
                <a:latin typeface="Arial" charset="0"/>
                <a:ea typeface="ＭＳ Ｐゴシック" charset="0"/>
              </a:rPr>
              <a:t>Leadership</a:t>
            </a:r>
          </a:p>
          <a:p>
            <a:pPr lvl="1">
              <a:lnSpc>
                <a:spcPct val="120000"/>
              </a:lnSpc>
            </a:pPr>
            <a:r>
              <a:rPr lang="fr-CH" sz="1800">
                <a:latin typeface="Arial" charset="0"/>
                <a:ea typeface="ＭＳ Ｐゴシック" charset="0"/>
              </a:rPr>
              <a:t>Motivation</a:t>
            </a:r>
          </a:p>
          <a:p>
            <a:pPr lvl="1">
              <a:lnSpc>
                <a:spcPct val="120000"/>
              </a:lnSpc>
            </a:pPr>
            <a:r>
              <a:rPr lang="fr-CH" sz="1800">
                <a:latin typeface="Arial" charset="0"/>
                <a:ea typeface="ＭＳ Ｐゴシック" charset="0"/>
              </a:rPr>
              <a:t>Conflits</a:t>
            </a:r>
          </a:p>
          <a:p>
            <a:pPr lvl="1">
              <a:lnSpc>
                <a:spcPct val="120000"/>
              </a:lnSpc>
              <a:buFont typeface="Arial" charset="0"/>
              <a:buNone/>
            </a:pPr>
            <a:endParaRPr lang="fr-CH" sz="1800">
              <a:solidFill>
                <a:srgbClr val="000000"/>
              </a:solidFill>
              <a:latin typeface="Arial" charset="0"/>
              <a:ea typeface="ＭＳ Ｐゴシック" charset="0"/>
            </a:endParaRPr>
          </a:p>
          <a:p>
            <a:pPr>
              <a:lnSpc>
                <a:spcPct val="120000"/>
              </a:lnSpc>
            </a:pPr>
            <a:r>
              <a:rPr lang="fr-CH">
                <a:latin typeface="Arial" charset="0"/>
                <a:ea typeface="ＭＳ Ｐゴシック" charset="0"/>
                <a:cs typeface="ＭＳ Ｐゴシック" charset="0"/>
              </a:rPr>
              <a:t>Technique</a:t>
            </a:r>
          </a:p>
          <a:p>
            <a:pPr lvl="1">
              <a:lnSpc>
                <a:spcPct val="120000"/>
              </a:lnSpc>
            </a:pPr>
            <a:r>
              <a:rPr lang="fr-CH" sz="1800">
                <a:latin typeface="Arial" charset="0"/>
                <a:ea typeface="ＭＳ Ｐゴシック" charset="0"/>
              </a:rPr>
              <a:t>Pert</a:t>
            </a:r>
          </a:p>
          <a:p>
            <a:pPr lvl="1">
              <a:lnSpc>
                <a:spcPct val="120000"/>
              </a:lnSpc>
            </a:pPr>
            <a:r>
              <a:rPr lang="fr-CH" sz="1800">
                <a:latin typeface="Arial" charset="0"/>
                <a:ea typeface="ＭＳ Ｐゴシック" charset="0"/>
              </a:rPr>
              <a:t>Gantt</a:t>
            </a:r>
          </a:p>
          <a:p>
            <a:pPr lvl="1">
              <a:lnSpc>
                <a:spcPct val="120000"/>
              </a:lnSpc>
            </a:pPr>
            <a:r>
              <a:rPr lang="fr-CH" sz="1800">
                <a:latin typeface="Arial" charset="0"/>
                <a:ea typeface="ＭＳ Ｐゴシック" charset="0"/>
              </a:rPr>
              <a:t>Risques</a:t>
            </a:r>
          </a:p>
          <a:p>
            <a:pPr lvl="1">
              <a:lnSpc>
                <a:spcPct val="120000"/>
              </a:lnSpc>
            </a:pPr>
            <a:r>
              <a:rPr lang="fr-CH" sz="1800">
                <a:latin typeface="Arial" charset="0"/>
                <a:ea typeface="ＭＳ Ｐゴシック" charset="0"/>
              </a:rPr>
              <a:t>Indicateurs</a:t>
            </a:r>
          </a:p>
        </p:txBody>
      </p:sp>
      <p:grpSp>
        <p:nvGrpSpPr>
          <p:cNvPr id="21508" name="Group 5"/>
          <p:cNvGrpSpPr>
            <a:grpSpLocks/>
          </p:cNvGrpSpPr>
          <p:nvPr/>
        </p:nvGrpSpPr>
        <p:grpSpPr bwMode="auto">
          <a:xfrm>
            <a:off x="3113088" y="1993900"/>
            <a:ext cx="3048000" cy="708025"/>
            <a:chOff x="1961" y="1740"/>
            <a:chExt cx="1920" cy="446"/>
          </a:xfrm>
        </p:grpSpPr>
        <p:sp>
          <p:nvSpPr>
            <p:cNvPr id="21520" name="AutoShape 6"/>
            <p:cNvSpPr>
              <a:spLocks noChangeArrowheads="1"/>
            </p:cNvSpPr>
            <p:nvPr/>
          </p:nvSpPr>
          <p:spPr bwMode="auto">
            <a:xfrm>
              <a:off x="1961" y="1836"/>
              <a:ext cx="480" cy="192"/>
            </a:xfrm>
            <a:prstGeom prst="rightArrow">
              <a:avLst>
                <a:gd name="adj1" fmla="val 50000"/>
                <a:gd name="adj2" fmla="val 62523"/>
              </a:avLst>
            </a:prstGeom>
            <a:noFill/>
            <a:ln w="12700">
              <a:solidFill>
                <a:schemeClr val="tx1"/>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21521" name="Rectangle 7"/>
            <p:cNvSpPr>
              <a:spLocks noChangeArrowheads="1"/>
            </p:cNvSpPr>
            <p:nvPr/>
          </p:nvSpPr>
          <p:spPr bwMode="auto">
            <a:xfrm>
              <a:off x="2585" y="1740"/>
              <a:ext cx="1296"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fr-CH" sz="2000">
                  <a:solidFill>
                    <a:schemeClr val="tx1">
                      <a:lumMod val="65000"/>
                      <a:lumOff val="35000"/>
                    </a:schemeClr>
                  </a:solidFill>
                  <a:latin typeface="Arial" charset="0"/>
                </a:rPr>
                <a:t>Facteurs humains</a:t>
              </a:r>
            </a:p>
          </p:txBody>
        </p:sp>
      </p:grpSp>
      <p:grpSp>
        <p:nvGrpSpPr>
          <p:cNvPr id="21509" name="Group 8"/>
          <p:cNvGrpSpPr>
            <a:grpSpLocks/>
          </p:cNvGrpSpPr>
          <p:nvPr/>
        </p:nvGrpSpPr>
        <p:grpSpPr bwMode="auto">
          <a:xfrm>
            <a:off x="3113088" y="4373563"/>
            <a:ext cx="3048000" cy="708025"/>
            <a:chOff x="1961" y="3113"/>
            <a:chExt cx="1920" cy="446"/>
          </a:xfrm>
        </p:grpSpPr>
        <p:sp>
          <p:nvSpPr>
            <p:cNvPr id="21518" name="AutoShape 9"/>
            <p:cNvSpPr>
              <a:spLocks noChangeArrowheads="1"/>
            </p:cNvSpPr>
            <p:nvPr/>
          </p:nvSpPr>
          <p:spPr bwMode="auto">
            <a:xfrm>
              <a:off x="1961" y="3209"/>
              <a:ext cx="480" cy="192"/>
            </a:xfrm>
            <a:prstGeom prst="rightArrow">
              <a:avLst>
                <a:gd name="adj1" fmla="val 50000"/>
                <a:gd name="adj2" fmla="val 62523"/>
              </a:avLst>
            </a:prstGeom>
            <a:noFill/>
            <a:ln w="12700">
              <a:solidFill>
                <a:schemeClr val="tx1"/>
              </a:solidFill>
              <a:miter lim="800000"/>
              <a:headEnd/>
              <a:tailEnd/>
            </a:ln>
          </p:spPr>
          <p:txBody>
            <a:bodyPr wrap="none" anchor="ctr"/>
            <a:lstStyle/>
            <a:p>
              <a:pPr>
                <a:spcBef>
                  <a:spcPct val="20000"/>
                </a:spcBef>
                <a:buClr>
                  <a:srgbClr val="FF5050"/>
                </a:buClr>
                <a:buFontTx/>
                <a:buChar char="•"/>
              </a:pPr>
              <a:endParaRPr lang="fr-FR">
                <a:solidFill>
                  <a:schemeClr val="tx1">
                    <a:lumMod val="65000"/>
                    <a:lumOff val="35000"/>
                  </a:schemeClr>
                </a:solidFill>
              </a:endParaRPr>
            </a:p>
          </p:txBody>
        </p:sp>
        <p:sp>
          <p:nvSpPr>
            <p:cNvPr id="21519" name="Rectangle 10"/>
            <p:cNvSpPr>
              <a:spLocks noChangeArrowheads="1"/>
            </p:cNvSpPr>
            <p:nvPr/>
          </p:nvSpPr>
          <p:spPr bwMode="auto">
            <a:xfrm>
              <a:off x="2585" y="3113"/>
              <a:ext cx="1296" cy="4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r>
                <a:rPr lang="fr-CH" sz="2000">
                  <a:solidFill>
                    <a:schemeClr val="tx1">
                      <a:lumMod val="65000"/>
                      <a:lumOff val="35000"/>
                    </a:schemeClr>
                  </a:solidFill>
                  <a:latin typeface="Arial" charset="0"/>
                </a:rPr>
                <a:t>Outils et techniques</a:t>
              </a:r>
            </a:p>
          </p:txBody>
        </p:sp>
      </p:grpSp>
      <p:pic>
        <p:nvPicPr>
          <p:cNvPr id="21510" name="Picture 1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4129088"/>
            <a:ext cx="284162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12" descr="meeting"/>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5884862" y="1593706"/>
            <a:ext cx="2789237" cy="2049462"/>
          </a:xfrm>
          <a:noFill/>
        </p:spPr>
      </p:pic>
      <p:sp>
        <p:nvSpPr>
          <p:cNvPr id="21512" name="Line 13"/>
          <p:cNvSpPr>
            <a:spLocks noChangeShapeType="1"/>
          </p:cNvSpPr>
          <p:nvPr/>
        </p:nvSpPr>
        <p:spPr bwMode="auto">
          <a:xfrm>
            <a:off x="5816600" y="1487488"/>
            <a:ext cx="0" cy="2068512"/>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lIns="92075" tIns="46038" rIns="92075" bIns="46038"/>
          <a:lstStyle/>
          <a:p>
            <a:endParaRPr lang="fr-FR"/>
          </a:p>
        </p:txBody>
      </p:sp>
      <p:sp>
        <p:nvSpPr>
          <p:cNvPr id="21514" name="Line 15"/>
          <p:cNvSpPr>
            <a:spLocks noChangeShapeType="1"/>
          </p:cNvSpPr>
          <p:nvPr/>
        </p:nvSpPr>
        <p:spPr bwMode="auto">
          <a:xfrm flipH="1">
            <a:off x="5851525" y="3556000"/>
            <a:ext cx="2773363" cy="0"/>
          </a:xfrm>
          <a:prstGeom prst="line">
            <a:avLst/>
          </a:prstGeom>
          <a:noFill/>
          <a:ln w="952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1516" name="Line 17"/>
          <p:cNvSpPr>
            <a:spLocks noChangeShapeType="1"/>
          </p:cNvSpPr>
          <p:nvPr/>
        </p:nvSpPr>
        <p:spPr bwMode="auto">
          <a:xfrm flipH="1">
            <a:off x="5829300" y="3556000"/>
            <a:ext cx="42863" cy="0"/>
          </a:xfrm>
          <a:prstGeom prst="line">
            <a:avLst/>
          </a:prstGeom>
          <a:noFill/>
          <a:ln w="9525">
            <a:solidFill>
              <a:srgbClr val="5F5F5F"/>
            </a:solidFill>
            <a:round/>
            <a:headEnd/>
            <a:tailEnd/>
          </a:ln>
          <a:extLst>
            <a:ext uri="{909E8E84-426E-40dd-AFC4-6F175D3DCCD1}">
              <a14:hiddenFill xmlns="" xmlns:a14="http://schemas.microsoft.com/office/drawing/2010/main">
                <a:noFill/>
              </a14:hiddenFill>
            </a:ext>
          </a:extLst>
        </p:spPr>
        <p:txBody>
          <a:bodyPr lIns="92075" tIns="46038" rIns="92075" bIns="46038"/>
          <a:lstStyle/>
          <a:p>
            <a:endParaRPr lang="fr-FR"/>
          </a:p>
        </p:txBody>
      </p:sp>
    </p:spTree>
    <p:extLst>
      <p:ext uri="{BB962C8B-B14F-4D97-AF65-F5344CB8AC3E}">
        <p14:creationId xmlns:p14="http://schemas.microsoft.com/office/powerpoint/2010/main" val="1475786691"/>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charset="0"/>
                <a:ea typeface="ＭＳ Ｐゴシック" charset="0"/>
              </a:rPr>
              <a:t>PBS ou WBS ?</a:t>
            </a:r>
            <a:endParaRPr lang="fr-FR" dirty="0"/>
          </a:p>
        </p:txBody>
      </p:sp>
      <p:sp>
        <p:nvSpPr>
          <p:cNvPr id="4" name="Espace réservé du contenu 3"/>
          <p:cNvSpPr>
            <a:spLocks noGrp="1"/>
          </p:cNvSpPr>
          <p:nvPr>
            <p:ph idx="1"/>
          </p:nvPr>
        </p:nvSpPr>
        <p:spPr>
          <a:xfrm>
            <a:off x="433910" y="1390231"/>
            <a:ext cx="8153041" cy="4724400"/>
          </a:xfrm>
        </p:spPr>
        <p:txBody>
          <a:bodyPr/>
          <a:lstStyle/>
          <a:p>
            <a:pPr marL="0" indent="0">
              <a:buNone/>
            </a:pPr>
            <a:r>
              <a:rPr lang="fr-FR" dirty="0"/>
              <a:t>ça dépend...</a:t>
            </a:r>
          </a:p>
          <a:p>
            <a:pPr marL="0" indent="0">
              <a:buNone/>
            </a:pPr>
            <a:endParaRPr lang="fr-FR" dirty="0"/>
          </a:p>
          <a:p>
            <a:pPr marL="0" indent="0">
              <a:buNone/>
            </a:pPr>
            <a:r>
              <a:rPr lang="fr-FR" dirty="0"/>
              <a:t>Si PBS et WBS =&gt; contrôle :</a:t>
            </a:r>
          </a:p>
          <a:p>
            <a:r>
              <a:rPr lang="fr-FR" dirty="0"/>
              <a:t>Est-ce qu'il y a un lot de travail pour chaque livrable ?</a:t>
            </a:r>
          </a:p>
          <a:p>
            <a:r>
              <a:rPr lang="fr-FR" dirty="0"/>
              <a:t>Est-ce qu'il y a un livrable associé à chaque lot de travail ?</a:t>
            </a:r>
          </a:p>
        </p:txBody>
      </p:sp>
    </p:spTree>
    <p:extLst>
      <p:ext uri="{BB962C8B-B14F-4D97-AF65-F5344CB8AC3E}">
        <p14:creationId xmlns:p14="http://schemas.microsoft.com/office/powerpoint/2010/main" val="4078568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Transformer en une liste</a:t>
            </a:r>
          </a:p>
        </p:txBody>
      </p:sp>
      <p:graphicFrame>
        <p:nvGraphicFramePr>
          <p:cNvPr id="2" name="Tableau 1">
            <a:extLst>
              <a:ext uri="{FF2B5EF4-FFF2-40B4-BE49-F238E27FC236}">
                <a16:creationId xmlns:a16="http://schemas.microsoft.com/office/drawing/2014/main" id="{E881F363-C730-FD46-9277-6D615DA13C82}"/>
              </a:ext>
            </a:extLst>
          </p:cNvPr>
          <p:cNvGraphicFramePr>
            <a:graphicFrameLocks noGrp="1"/>
          </p:cNvGraphicFramePr>
          <p:nvPr>
            <p:extLst>
              <p:ext uri="{D42A27DB-BD31-4B8C-83A1-F6EECF244321}">
                <p14:modId xmlns:p14="http://schemas.microsoft.com/office/powerpoint/2010/main" val="3692149744"/>
              </p:ext>
            </p:extLst>
          </p:nvPr>
        </p:nvGraphicFramePr>
        <p:xfrm>
          <a:off x="5804455" y="1078950"/>
          <a:ext cx="3074502" cy="4820920"/>
        </p:xfrm>
        <a:graphic>
          <a:graphicData uri="http://schemas.openxmlformats.org/drawingml/2006/table">
            <a:tbl>
              <a:tblPr firstRow="1" bandRow="1">
                <a:tableStyleId>{5C22544A-7EE6-4342-B048-85BDC9FD1C3A}</a:tableStyleId>
              </a:tblPr>
              <a:tblGrid>
                <a:gridCol w="3074502">
                  <a:extLst>
                    <a:ext uri="{9D8B030D-6E8A-4147-A177-3AD203B41FA5}">
                      <a16:colId xmlns:a16="http://schemas.microsoft.com/office/drawing/2014/main" val="3314516232"/>
                    </a:ext>
                  </a:extLst>
                </a:gridCol>
              </a:tblGrid>
              <a:tr h="370840">
                <a:tc>
                  <a:txBody>
                    <a:bodyPr/>
                    <a:lstStyle/>
                    <a:p>
                      <a:r>
                        <a:rPr lang="en-AU"/>
                        <a:t>Activités</a:t>
                      </a:r>
                    </a:p>
                  </a:txBody>
                  <a:tcPr/>
                </a:tc>
                <a:extLst>
                  <a:ext uri="{0D108BD9-81ED-4DB2-BD59-A6C34878D82A}">
                    <a16:rowId xmlns:a16="http://schemas.microsoft.com/office/drawing/2014/main" val="1383253818"/>
                  </a:ext>
                </a:extLst>
              </a:tr>
              <a:tr h="370840">
                <a:tc>
                  <a:txBody>
                    <a:bodyPr/>
                    <a:lstStyle/>
                    <a:p>
                      <a:r>
                        <a:rPr lang="en-AU" b="1"/>
                        <a:t>Préparation travaux</a:t>
                      </a:r>
                    </a:p>
                  </a:txBody>
                  <a:tcPr/>
                </a:tc>
                <a:extLst>
                  <a:ext uri="{0D108BD9-81ED-4DB2-BD59-A6C34878D82A}">
                    <a16:rowId xmlns:a16="http://schemas.microsoft.com/office/drawing/2014/main" val="3809689485"/>
                  </a:ext>
                </a:extLst>
              </a:tr>
              <a:tr h="370840">
                <a:tc>
                  <a:txBody>
                    <a:bodyPr/>
                    <a:lstStyle/>
                    <a:p>
                      <a:pPr marL="317500" indent="0">
                        <a:tabLst>
                          <a:tab pos="342900" algn="l"/>
                        </a:tabLst>
                      </a:pPr>
                      <a:r>
                        <a:rPr lang="en-AU"/>
                        <a:t>Mettre en soummission</a:t>
                      </a:r>
                    </a:p>
                  </a:txBody>
                  <a:tcPr/>
                </a:tc>
                <a:extLst>
                  <a:ext uri="{0D108BD9-81ED-4DB2-BD59-A6C34878D82A}">
                    <a16:rowId xmlns:a16="http://schemas.microsoft.com/office/drawing/2014/main" val="2625771540"/>
                  </a:ext>
                </a:extLst>
              </a:tr>
              <a:tr h="370840">
                <a:tc>
                  <a:txBody>
                    <a:bodyPr/>
                    <a:lstStyle/>
                    <a:p>
                      <a:pPr marL="317500" indent="0">
                        <a:tabLst/>
                      </a:pPr>
                      <a:r>
                        <a:rPr lang="en-AU"/>
                        <a:t>Engager entreprises</a:t>
                      </a:r>
                    </a:p>
                  </a:txBody>
                  <a:tcPr/>
                </a:tc>
                <a:extLst>
                  <a:ext uri="{0D108BD9-81ED-4DB2-BD59-A6C34878D82A}">
                    <a16:rowId xmlns:a16="http://schemas.microsoft.com/office/drawing/2014/main" val="3575285517"/>
                  </a:ext>
                </a:extLst>
              </a:tr>
              <a:tr h="370840">
                <a:tc>
                  <a:txBody>
                    <a:bodyPr/>
                    <a:lstStyle/>
                    <a:p>
                      <a:pPr marL="317500" indent="0">
                        <a:tabLst/>
                      </a:pPr>
                      <a:r>
                        <a:rPr lang="en-AU"/>
                        <a:t>...</a:t>
                      </a:r>
                    </a:p>
                  </a:txBody>
                  <a:tcPr/>
                </a:tc>
                <a:extLst>
                  <a:ext uri="{0D108BD9-81ED-4DB2-BD59-A6C34878D82A}">
                    <a16:rowId xmlns:a16="http://schemas.microsoft.com/office/drawing/2014/main" val="1072410176"/>
                  </a:ext>
                </a:extLst>
              </a:tr>
              <a:tr h="370840">
                <a:tc>
                  <a:txBody>
                    <a:bodyPr/>
                    <a:lstStyle/>
                    <a:p>
                      <a:r>
                        <a:rPr lang="en-AU" b="1" dirty="0" err="1"/>
                        <a:t>Réalisation</a:t>
                      </a:r>
                      <a:r>
                        <a:rPr lang="en-AU" b="1" dirty="0"/>
                        <a:t> </a:t>
                      </a:r>
                      <a:r>
                        <a:rPr lang="en-AU" b="1" dirty="0" err="1"/>
                        <a:t>travaux</a:t>
                      </a:r>
                      <a:endParaRPr lang="en-AU" b="1" dirty="0"/>
                    </a:p>
                  </a:txBody>
                  <a:tcPr/>
                </a:tc>
                <a:extLst>
                  <a:ext uri="{0D108BD9-81ED-4DB2-BD59-A6C34878D82A}">
                    <a16:rowId xmlns:a16="http://schemas.microsoft.com/office/drawing/2014/main" val="22728604"/>
                  </a:ext>
                </a:extLst>
              </a:tr>
              <a:tr h="370840">
                <a:tc>
                  <a:txBody>
                    <a:bodyPr/>
                    <a:lstStyle/>
                    <a:p>
                      <a:pPr marL="357188" indent="0">
                        <a:tabLst/>
                      </a:pPr>
                      <a:r>
                        <a:rPr lang="en-AU" b="1"/>
                        <a:t>Peindre</a:t>
                      </a:r>
                    </a:p>
                  </a:txBody>
                  <a:tcPr/>
                </a:tc>
                <a:extLst>
                  <a:ext uri="{0D108BD9-81ED-4DB2-BD59-A6C34878D82A}">
                    <a16:rowId xmlns:a16="http://schemas.microsoft.com/office/drawing/2014/main" val="834243539"/>
                  </a:ext>
                </a:extLst>
              </a:tr>
              <a:tr h="370840">
                <a:tc>
                  <a:txBody>
                    <a:bodyPr/>
                    <a:lstStyle/>
                    <a:p>
                      <a:pPr marL="635000" indent="0">
                        <a:tabLst/>
                      </a:pPr>
                      <a:r>
                        <a:rPr lang="en-AU"/>
                        <a:t>Peindre murs</a:t>
                      </a:r>
                    </a:p>
                  </a:txBody>
                  <a:tcPr/>
                </a:tc>
                <a:extLst>
                  <a:ext uri="{0D108BD9-81ED-4DB2-BD59-A6C34878D82A}">
                    <a16:rowId xmlns:a16="http://schemas.microsoft.com/office/drawing/2014/main" val="3465827028"/>
                  </a:ext>
                </a:extLst>
              </a:tr>
              <a:tr h="370840">
                <a:tc>
                  <a:txBody>
                    <a:bodyPr/>
                    <a:lstStyle/>
                    <a:p>
                      <a:pPr marL="635000" indent="0">
                        <a:tabLst/>
                      </a:pPr>
                      <a:r>
                        <a:rPr lang="en-AU"/>
                        <a:t>Peindre plafonds</a:t>
                      </a:r>
                    </a:p>
                  </a:txBody>
                  <a:tcPr/>
                </a:tc>
                <a:extLst>
                  <a:ext uri="{0D108BD9-81ED-4DB2-BD59-A6C34878D82A}">
                    <a16:rowId xmlns:a16="http://schemas.microsoft.com/office/drawing/2014/main" val="808373370"/>
                  </a:ext>
                </a:extLst>
              </a:tr>
              <a:tr h="370840">
                <a:tc>
                  <a:txBody>
                    <a:bodyPr/>
                    <a:lstStyle/>
                    <a:p>
                      <a:pPr marL="12700" indent="0">
                        <a:tabLst/>
                      </a:pPr>
                      <a:r>
                        <a:rPr lang="en-AU" b="1"/>
                        <a:t>Installer électricité</a:t>
                      </a:r>
                    </a:p>
                  </a:txBody>
                  <a:tcPr/>
                </a:tc>
                <a:extLst>
                  <a:ext uri="{0D108BD9-81ED-4DB2-BD59-A6C34878D82A}">
                    <a16:rowId xmlns:a16="http://schemas.microsoft.com/office/drawing/2014/main" val="3928706957"/>
                  </a:ext>
                </a:extLst>
              </a:tr>
              <a:tr h="370840">
                <a:tc>
                  <a:txBody>
                    <a:bodyPr/>
                    <a:lstStyle/>
                    <a:p>
                      <a:pPr marL="635000" indent="0">
                        <a:tabLst/>
                      </a:pPr>
                      <a:r>
                        <a:rPr lang="en-AU"/>
                        <a:t>Tirer tubes</a:t>
                      </a:r>
                    </a:p>
                  </a:txBody>
                  <a:tcPr/>
                </a:tc>
                <a:extLst>
                  <a:ext uri="{0D108BD9-81ED-4DB2-BD59-A6C34878D82A}">
                    <a16:rowId xmlns:a16="http://schemas.microsoft.com/office/drawing/2014/main" val="2690404125"/>
                  </a:ext>
                </a:extLst>
              </a:tr>
              <a:tr h="370840">
                <a:tc>
                  <a:txBody>
                    <a:bodyPr/>
                    <a:lstStyle/>
                    <a:p>
                      <a:pPr marL="635000" indent="0">
                        <a:tabLst/>
                      </a:pPr>
                      <a:r>
                        <a:rPr lang="en-AU"/>
                        <a:t>Poser prises</a:t>
                      </a:r>
                    </a:p>
                  </a:txBody>
                  <a:tcPr/>
                </a:tc>
                <a:extLst>
                  <a:ext uri="{0D108BD9-81ED-4DB2-BD59-A6C34878D82A}">
                    <a16:rowId xmlns:a16="http://schemas.microsoft.com/office/drawing/2014/main" val="1278778371"/>
                  </a:ext>
                </a:extLst>
              </a:tr>
              <a:tr h="370840">
                <a:tc>
                  <a:txBody>
                    <a:bodyPr/>
                    <a:lstStyle/>
                    <a:p>
                      <a:pPr marL="635000" indent="0">
                        <a:tabLst/>
                      </a:pPr>
                      <a:r>
                        <a:rPr lang="en-AU" dirty="0"/>
                        <a:t>...</a:t>
                      </a:r>
                    </a:p>
                  </a:txBody>
                  <a:tcPr/>
                </a:tc>
                <a:extLst>
                  <a:ext uri="{0D108BD9-81ED-4DB2-BD59-A6C34878D82A}">
                    <a16:rowId xmlns:a16="http://schemas.microsoft.com/office/drawing/2014/main" val="323586615"/>
                  </a:ext>
                </a:extLst>
              </a:tr>
            </a:tbl>
          </a:graphicData>
        </a:graphic>
      </p:graphicFrame>
      <p:graphicFrame>
        <p:nvGraphicFramePr>
          <p:cNvPr id="11" name="Diagramme 10">
            <a:extLst>
              <a:ext uri="{FF2B5EF4-FFF2-40B4-BE49-F238E27FC236}">
                <a16:creationId xmlns:a16="http://schemas.microsoft.com/office/drawing/2014/main" id="{575FAAE2-154F-3046-9396-A9AA00D20FE4}"/>
              </a:ext>
            </a:extLst>
          </p:cNvPr>
          <p:cNvGraphicFramePr/>
          <p:nvPr>
            <p:extLst>
              <p:ext uri="{D42A27DB-BD31-4B8C-83A1-F6EECF244321}">
                <p14:modId xmlns:p14="http://schemas.microsoft.com/office/powerpoint/2010/main" val="774946768"/>
              </p:ext>
            </p:extLst>
          </p:nvPr>
        </p:nvGraphicFramePr>
        <p:xfrm>
          <a:off x="0" y="1272209"/>
          <a:ext cx="5170050" cy="3324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4987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Estimation de la durée des activités élémentaires</a:t>
            </a:r>
          </a:p>
        </p:txBody>
      </p:sp>
      <p:graphicFrame>
        <p:nvGraphicFramePr>
          <p:cNvPr id="2" name="Tableau 1">
            <a:extLst>
              <a:ext uri="{FF2B5EF4-FFF2-40B4-BE49-F238E27FC236}">
                <a16:creationId xmlns:a16="http://schemas.microsoft.com/office/drawing/2014/main" id="{E881F363-C730-FD46-9277-6D615DA13C82}"/>
              </a:ext>
            </a:extLst>
          </p:cNvPr>
          <p:cNvGraphicFramePr>
            <a:graphicFrameLocks noGrp="1"/>
          </p:cNvGraphicFramePr>
          <p:nvPr>
            <p:extLst>
              <p:ext uri="{D42A27DB-BD31-4B8C-83A1-F6EECF244321}">
                <p14:modId xmlns:p14="http://schemas.microsoft.com/office/powerpoint/2010/main" val="430423082"/>
              </p:ext>
            </p:extLst>
          </p:nvPr>
        </p:nvGraphicFramePr>
        <p:xfrm>
          <a:off x="530087" y="1052446"/>
          <a:ext cx="6096000" cy="4820920"/>
        </p:xfrm>
        <a:graphic>
          <a:graphicData uri="http://schemas.openxmlformats.org/drawingml/2006/table">
            <a:tbl>
              <a:tblPr firstRow="1" bandRow="1">
                <a:tableStyleId>{5C22544A-7EE6-4342-B048-85BDC9FD1C3A}</a:tableStyleId>
              </a:tblPr>
              <a:tblGrid>
                <a:gridCol w="3843130">
                  <a:extLst>
                    <a:ext uri="{9D8B030D-6E8A-4147-A177-3AD203B41FA5}">
                      <a16:colId xmlns:a16="http://schemas.microsoft.com/office/drawing/2014/main" val="3314516232"/>
                    </a:ext>
                  </a:extLst>
                </a:gridCol>
                <a:gridCol w="2252870">
                  <a:extLst>
                    <a:ext uri="{9D8B030D-6E8A-4147-A177-3AD203B41FA5}">
                      <a16:colId xmlns:a16="http://schemas.microsoft.com/office/drawing/2014/main" val="4259378110"/>
                    </a:ext>
                  </a:extLst>
                </a:gridCol>
              </a:tblGrid>
              <a:tr h="370840">
                <a:tc>
                  <a:txBody>
                    <a:bodyPr/>
                    <a:lstStyle/>
                    <a:p>
                      <a:r>
                        <a:rPr lang="en-AU"/>
                        <a:t>Activités</a:t>
                      </a:r>
                    </a:p>
                  </a:txBody>
                  <a:tcPr/>
                </a:tc>
                <a:tc>
                  <a:txBody>
                    <a:bodyPr/>
                    <a:lstStyle/>
                    <a:p>
                      <a:r>
                        <a:rPr lang="en-AU"/>
                        <a:t>Durées (semaines)</a:t>
                      </a:r>
                    </a:p>
                  </a:txBody>
                  <a:tcPr/>
                </a:tc>
                <a:extLst>
                  <a:ext uri="{0D108BD9-81ED-4DB2-BD59-A6C34878D82A}">
                    <a16:rowId xmlns:a16="http://schemas.microsoft.com/office/drawing/2014/main" val="1383253818"/>
                  </a:ext>
                </a:extLst>
              </a:tr>
              <a:tr h="370840">
                <a:tc>
                  <a:txBody>
                    <a:bodyPr/>
                    <a:lstStyle/>
                    <a:p>
                      <a:r>
                        <a:rPr lang="en-AU" b="1"/>
                        <a:t>Préparation travaux</a:t>
                      </a:r>
                    </a:p>
                  </a:txBody>
                  <a:tcPr/>
                </a:tc>
                <a:tc>
                  <a:txBody>
                    <a:bodyPr/>
                    <a:lstStyle/>
                    <a:p>
                      <a:pPr algn="r"/>
                      <a:endParaRPr lang="en-AU"/>
                    </a:p>
                  </a:txBody>
                  <a:tcPr/>
                </a:tc>
                <a:extLst>
                  <a:ext uri="{0D108BD9-81ED-4DB2-BD59-A6C34878D82A}">
                    <a16:rowId xmlns:a16="http://schemas.microsoft.com/office/drawing/2014/main" val="3809689485"/>
                  </a:ext>
                </a:extLst>
              </a:tr>
              <a:tr h="370840">
                <a:tc>
                  <a:txBody>
                    <a:bodyPr/>
                    <a:lstStyle/>
                    <a:p>
                      <a:pPr marL="317500" indent="0">
                        <a:tabLst>
                          <a:tab pos="342900" algn="l"/>
                        </a:tabLst>
                      </a:pPr>
                      <a:r>
                        <a:rPr lang="en-AU"/>
                        <a:t>Mettre en soummission</a:t>
                      </a:r>
                    </a:p>
                  </a:txBody>
                  <a:tcPr/>
                </a:tc>
                <a:tc>
                  <a:txBody>
                    <a:bodyPr/>
                    <a:lstStyle/>
                    <a:p>
                      <a:pPr algn="r"/>
                      <a:r>
                        <a:rPr lang="en-AU"/>
                        <a:t>2</a:t>
                      </a:r>
                    </a:p>
                  </a:txBody>
                  <a:tcPr/>
                </a:tc>
                <a:extLst>
                  <a:ext uri="{0D108BD9-81ED-4DB2-BD59-A6C34878D82A}">
                    <a16:rowId xmlns:a16="http://schemas.microsoft.com/office/drawing/2014/main" val="2625771540"/>
                  </a:ext>
                </a:extLst>
              </a:tr>
              <a:tr h="370840">
                <a:tc>
                  <a:txBody>
                    <a:bodyPr/>
                    <a:lstStyle/>
                    <a:p>
                      <a:pPr marL="317500" indent="0">
                        <a:tabLst/>
                      </a:pPr>
                      <a:r>
                        <a:rPr lang="en-AU"/>
                        <a:t>Engager entreprises</a:t>
                      </a:r>
                    </a:p>
                  </a:txBody>
                  <a:tcPr/>
                </a:tc>
                <a:tc>
                  <a:txBody>
                    <a:bodyPr/>
                    <a:lstStyle/>
                    <a:p>
                      <a:pPr algn="r"/>
                      <a:r>
                        <a:rPr lang="en-AU"/>
                        <a:t>2</a:t>
                      </a:r>
                    </a:p>
                  </a:txBody>
                  <a:tcPr/>
                </a:tc>
                <a:extLst>
                  <a:ext uri="{0D108BD9-81ED-4DB2-BD59-A6C34878D82A}">
                    <a16:rowId xmlns:a16="http://schemas.microsoft.com/office/drawing/2014/main" val="3575285517"/>
                  </a:ext>
                </a:extLst>
              </a:tr>
              <a:tr h="370840">
                <a:tc>
                  <a:txBody>
                    <a:bodyPr/>
                    <a:lstStyle/>
                    <a:p>
                      <a:pPr marL="317500" indent="0">
                        <a:tabLst/>
                      </a:pPr>
                      <a:r>
                        <a:rPr lang="en-AU"/>
                        <a:t>...</a:t>
                      </a:r>
                    </a:p>
                  </a:txBody>
                  <a:tcPr/>
                </a:tc>
                <a:tc>
                  <a:txBody>
                    <a:bodyPr/>
                    <a:lstStyle/>
                    <a:p>
                      <a:pPr algn="r"/>
                      <a:endParaRPr lang="en-AU"/>
                    </a:p>
                  </a:txBody>
                  <a:tcPr/>
                </a:tc>
                <a:extLst>
                  <a:ext uri="{0D108BD9-81ED-4DB2-BD59-A6C34878D82A}">
                    <a16:rowId xmlns:a16="http://schemas.microsoft.com/office/drawing/2014/main" val="1072410176"/>
                  </a:ext>
                </a:extLst>
              </a:tr>
              <a:tr h="370840">
                <a:tc>
                  <a:txBody>
                    <a:bodyPr/>
                    <a:lstStyle/>
                    <a:p>
                      <a:r>
                        <a:rPr lang="en-AU" b="1"/>
                        <a:t>Réalisation traux</a:t>
                      </a:r>
                    </a:p>
                  </a:txBody>
                  <a:tcPr/>
                </a:tc>
                <a:tc>
                  <a:txBody>
                    <a:bodyPr/>
                    <a:lstStyle/>
                    <a:p>
                      <a:pPr algn="r"/>
                      <a:endParaRPr lang="en-AU"/>
                    </a:p>
                  </a:txBody>
                  <a:tcPr/>
                </a:tc>
                <a:extLst>
                  <a:ext uri="{0D108BD9-81ED-4DB2-BD59-A6C34878D82A}">
                    <a16:rowId xmlns:a16="http://schemas.microsoft.com/office/drawing/2014/main" val="22728604"/>
                  </a:ext>
                </a:extLst>
              </a:tr>
              <a:tr h="370840">
                <a:tc>
                  <a:txBody>
                    <a:bodyPr/>
                    <a:lstStyle/>
                    <a:p>
                      <a:pPr marL="357188" indent="0">
                        <a:tabLst/>
                      </a:pPr>
                      <a:r>
                        <a:rPr lang="en-AU" b="1"/>
                        <a:t>Peindre</a:t>
                      </a:r>
                    </a:p>
                  </a:txBody>
                  <a:tcPr/>
                </a:tc>
                <a:tc>
                  <a:txBody>
                    <a:bodyPr/>
                    <a:lstStyle/>
                    <a:p>
                      <a:pPr algn="r"/>
                      <a:endParaRPr lang="en-AU"/>
                    </a:p>
                  </a:txBody>
                  <a:tcPr/>
                </a:tc>
                <a:extLst>
                  <a:ext uri="{0D108BD9-81ED-4DB2-BD59-A6C34878D82A}">
                    <a16:rowId xmlns:a16="http://schemas.microsoft.com/office/drawing/2014/main" val="834243539"/>
                  </a:ext>
                </a:extLst>
              </a:tr>
              <a:tr h="370840">
                <a:tc>
                  <a:txBody>
                    <a:bodyPr/>
                    <a:lstStyle/>
                    <a:p>
                      <a:pPr marL="635000" indent="0">
                        <a:tabLst/>
                      </a:pPr>
                      <a:r>
                        <a:rPr lang="en-AU"/>
                        <a:t>Peindre murs</a:t>
                      </a:r>
                    </a:p>
                  </a:txBody>
                  <a:tcPr/>
                </a:tc>
                <a:tc>
                  <a:txBody>
                    <a:bodyPr/>
                    <a:lstStyle/>
                    <a:p>
                      <a:pPr algn="r"/>
                      <a:r>
                        <a:rPr lang="en-AU"/>
                        <a:t>3</a:t>
                      </a:r>
                    </a:p>
                  </a:txBody>
                  <a:tcPr/>
                </a:tc>
                <a:extLst>
                  <a:ext uri="{0D108BD9-81ED-4DB2-BD59-A6C34878D82A}">
                    <a16:rowId xmlns:a16="http://schemas.microsoft.com/office/drawing/2014/main" val="3465827028"/>
                  </a:ext>
                </a:extLst>
              </a:tr>
              <a:tr h="370840">
                <a:tc>
                  <a:txBody>
                    <a:bodyPr/>
                    <a:lstStyle/>
                    <a:p>
                      <a:pPr marL="635000" indent="0">
                        <a:tabLst/>
                      </a:pPr>
                      <a:r>
                        <a:rPr lang="en-AU"/>
                        <a:t>Peindre plafonds</a:t>
                      </a:r>
                    </a:p>
                  </a:txBody>
                  <a:tcPr/>
                </a:tc>
                <a:tc>
                  <a:txBody>
                    <a:bodyPr/>
                    <a:lstStyle/>
                    <a:p>
                      <a:pPr algn="r"/>
                      <a:r>
                        <a:rPr lang="en-AU"/>
                        <a:t>3</a:t>
                      </a:r>
                    </a:p>
                  </a:txBody>
                  <a:tcPr/>
                </a:tc>
                <a:extLst>
                  <a:ext uri="{0D108BD9-81ED-4DB2-BD59-A6C34878D82A}">
                    <a16:rowId xmlns:a16="http://schemas.microsoft.com/office/drawing/2014/main" val="808373370"/>
                  </a:ext>
                </a:extLst>
              </a:tr>
              <a:tr h="370840">
                <a:tc>
                  <a:txBody>
                    <a:bodyPr/>
                    <a:lstStyle/>
                    <a:p>
                      <a:pPr marL="12700" indent="0">
                        <a:tabLst/>
                      </a:pPr>
                      <a:r>
                        <a:rPr lang="en-AU" b="1"/>
                        <a:t>Installer électricité</a:t>
                      </a:r>
                    </a:p>
                  </a:txBody>
                  <a:tcPr/>
                </a:tc>
                <a:tc>
                  <a:txBody>
                    <a:bodyPr/>
                    <a:lstStyle/>
                    <a:p>
                      <a:pPr algn="r"/>
                      <a:endParaRPr lang="en-AU"/>
                    </a:p>
                  </a:txBody>
                  <a:tcPr/>
                </a:tc>
                <a:extLst>
                  <a:ext uri="{0D108BD9-81ED-4DB2-BD59-A6C34878D82A}">
                    <a16:rowId xmlns:a16="http://schemas.microsoft.com/office/drawing/2014/main" val="3928706957"/>
                  </a:ext>
                </a:extLst>
              </a:tr>
              <a:tr h="370840">
                <a:tc>
                  <a:txBody>
                    <a:bodyPr/>
                    <a:lstStyle/>
                    <a:p>
                      <a:pPr marL="635000" indent="0">
                        <a:tabLst/>
                      </a:pPr>
                      <a:r>
                        <a:rPr lang="en-AU"/>
                        <a:t>Tirer tubes</a:t>
                      </a:r>
                    </a:p>
                  </a:txBody>
                  <a:tcPr/>
                </a:tc>
                <a:tc>
                  <a:txBody>
                    <a:bodyPr/>
                    <a:lstStyle/>
                    <a:p>
                      <a:pPr algn="r"/>
                      <a:r>
                        <a:rPr lang="en-AU"/>
                        <a:t>2</a:t>
                      </a:r>
                    </a:p>
                  </a:txBody>
                  <a:tcPr/>
                </a:tc>
                <a:extLst>
                  <a:ext uri="{0D108BD9-81ED-4DB2-BD59-A6C34878D82A}">
                    <a16:rowId xmlns:a16="http://schemas.microsoft.com/office/drawing/2014/main" val="2690404125"/>
                  </a:ext>
                </a:extLst>
              </a:tr>
              <a:tr h="370840">
                <a:tc>
                  <a:txBody>
                    <a:bodyPr/>
                    <a:lstStyle/>
                    <a:p>
                      <a:pPr marL="635000" indent="0">
                        <a:tabLst/>
                      </a:pPr>
                      <a:r>
                        <a:rPr lang="en-AU"/>
                        <a:t>Poser prises</a:t>
                      </a:r>
                    </a:p>
                  </a:txBody>
                  <a:tcPr/>
                </a:tc>
                <a:tc>
                  <a:txBody>
                    <a:bodyPr/>
                    <a:lstStyle/>
                    <a:p>
                      <a:pPr algn="r"/>
                      <a:r>
                        <a:rPr lang="en-AU"/>
                        <a:t>1</a:t>
                      </a:r>
                    </a:p>
                  </a:txBody>
                  <a:tcPr/>
                </a:tc>
                <a:extLst>
                  <a:ext uri="{0D108BD9-81ED-4DB2-BD59-A6C34878D82A}">
                    <a16:rowId xmlns:a16="http://schemas.microsoft.com/office/drawing/2014/main" val="1278778371"/>
                  </a:ext>
                </a:extLst>
              </a:tr>
              <a:tr h="370840">
                <a:tc>
                  <a:txBody>
                    <a:bodyPr/>
                    <a:lstStyle/>
                    <a:p>
                      <a:pPr marL="635000" indent="0">
                        <a:tabLst/>
                      </a:pPr>
                      <a:r>
                        <a:rPr lang="en-AU"/>
                        <a:t>...</a:t>
                      </a:r>
                    </a:p>
                  </a:txBody>
                  <a:tcPr/>
                </a:tc>
                <a:tc>
                  <a:txBody>
                    <a:bodyPr/>
                    <a:lstStyle/>
                    <a:p>
                      <a:pPr algn="r"/>
                      <a:endParaRPr lang="en-AU"/>
                    </a:p>
                  </a:txBody>
                  <a:tcPr/>
                </a:tc>
                <a:extLst>
                  <a:ext uri="{0D108BD9-81ED-4DB2-BD59-A6C34878D82A}">
                    <a16:rowId xmlns:a16="http://schemas.microsoft.com/office/drawing/2014/main" val="323586615"/>
                  </a:ext>
                </a:extLst>
              </a:tr>
            </a:tbl>
          </a:graphicData>
        </a:graphic>
      </p:graphicFrame>
    </p:spTree>
    <p:extLst>
      <p:ext uri="{BB962C8B-B14F-4D97-AF65-F5344CB8AC3E}">
        <p14:creationId xmlns:p14="http://schemas.microsoft.com/office/powerpoint/2010/main" val="300123226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Estimation de la durée des activités</a:t>
            </a:r>
          </a:p>
        </p:txBody>
      </p:sp>
      <p:sp>
        <p:nvSpPr>
          <p:cNvPr id="139266" name="Rectangle 3"/>
          <p:cNvSpPr>
            <a:spLocks noGrp="1" noChangeArrowheads="1"/>
          </p:cNvSpPr>
          <p:nvPr>
            <p:ph type="body" idx="1"/>
          </p:nvPr>
        </p:nvSpPr>
        <p:spPr>
          <a:xfrm>
            <a:off x="461963" y="3954463"/>
            <a:ext cx="6108700" cy="2224087"/>
          </a:xfrm>
        </p:spPr>
        <p:txBody>
          <a:bodyPr/>
          <a:lstStyle/>
          <a:p>
            <a:pPr>
              <a:tabLst>
                <a:tab pos="1531938" algn="l"/>
              </a:tabLst>
            </a:pPr>
            <a:r>
              <a:rPr lang="fr-FR" dirty="0">
                <a:latin typeface="Arial" charset="0"/>
                <a:ea typeface="ＭＳ Ｐゴシック" charset="0"/>
                <a:cs typeface="ＭＳ Ｐゴシック" charset="0"/>
              </a:rPr>
              <a:t>Base pour:</a:t>
            </a:r>
          </a:p>
          <a:p>
            <a:pPr lvl="1">
              <a:tabLst>
                <a:tab pos="1531938" algn="l"/>
              </a:tabLst>
            </a:pPr>
            <a:r>
              <a:rPr lang="fr-FR" dirty="0">
                <a:latin typeface="Arial" charset="0"/>
                <a:ea typeface="ＭＳ Ｐゴシック" charset="0"/>
              </a:rPr>
              <a:t>durée totale du projet</a:t>
            </a:r>
          </a:p>
          <a:p>
            <a:pPr lvl="1">
              <a:tabLst>
                <a:tab pos="1531938" algn="l"/>
              </a:tabLst>
            </a:pPr>
            <a:r>
              <a:rPr lang="fr-FR" dirty="0">
                <a:latin typeface="Arial" charset="0"/>
                <a:ea typeface="ＭＳ Ｐゴシック" charset="0"/>
              </a:rPr>
              <a:t>réservation ressources humaines</a:t>
            </a:r>
          </a:p>
          <a:p>
            <a:pPr lvl="1">
              <a:tabLst>
                <a:tab pos="1531938" algn="l"/>
              </a:tabLst>
            </a:pPr>
            <a:r>
              <a:rPr lang="fr-FR" dirty="0">
                <a:latin typeface="Arial" charset="0"/>
                <a:ea typeface="ＭＳ Ｐゴシック" charset="0"/>
              </a:rPr>
              <a:t>estimation des coûts salariaux</a:t>
            </a:r>
          </a:p>
          <a:p>
            <a:pPr>
              <a:tabLst>
                <a:tab pos="1531938" algn="l"/>
              </a:tabLst>
            </a:pPr>
            <a:r>
              <a:rPr lang="fr-FR" dirty="0">
                <a:latin typeface="Arial" charset="0"/>
                <a:ea typeface="ＭＳ Ｐゴシック" charset="0"/>
              </a:rPr>
              <a:t>Mais difficile =&gt; besoin de méthodes</a:t>
            </a:r>
          </a:p>
        </p:txBody>
      </p:sp>
      <p:pic>
        <p:nvPicPr>
          <p:cNvPr id="139267" name="Imag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3075" y="1266825"/>
            <a:ext cx="3273425" cy="218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rot="16200000">
            <a:off x="3291682" y="28773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19373224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Activités similaires</a:t>
            </a:r>
          </a:p>
        </p:txBody>
      </p:sp>
      <p:sp>
        <p:nvSpPr>
          <p:cNvPr id="143362" name="Rectangle 3"/>
          <p:cNvSpPr>
            <a:spLocks noGrp="1" noChangeArrowheads="1"/>
          </p:cNvSpPr>
          <p:nvPr>
            <p:ph type="body" idx="1"/>
          </p:nvPr>
        </p:nvSpPr>
        <p:spPr>
          <a:xfrm>
            <a:off x="431800" y="1555223"/>
            <a:ext cx="8299450" cy="2936748"/>
          </a:xfrm>
        </p:spPr>
        <p:txBody>
          <a:bodyPr/>
          <a:lstStyle/>
          <a:p>
            <a:pPr marL="0" indent="0">
              <a:buNone/>
            </a:pPr>
            <a:r>
              <a:rPr lang="fr-CH" dirty="0">
                <a:latin typeface="Arial" charset="0"/>
                <a:ea typeface="ＭＳ Ｐゴシック" charset="0"/>
                <a:cs typeface="ＭＳ Ｐゴシック" charset="0"/>
              </a:rPr>
              <a:t>Activité similaire réalisée dans un autre projet</a:t>
            </a:r>
          </a:p>
          <a:p>
            <a:pPr marL="0" indent="0">
              <a:buNone/>
            </a:pPr>
            <a:endParaRPr lang="fr-CH" dirty="0">
              <a:latin typeface="Arial" charset="0"/>
              <a:ea typeface="ＭＳ Ｐゴシック" charset="0"/>
              <a:cs typeface="ＭＳ Ｐゴシック" charset="0"/>
            </a:endParaRPr>
          </a:p>
          <a:p>
            <a:pPr marL="0" indent="0">
              <a:buNone/>
            </a:pPr>
            <a:r>
              <a:rPr lang="fr-CH" dirty="0">
                <a:latin typeface="Arial" charset="0"/>
                <a:ea typeface="ＭＳ Ｐゴシック" charset="0"/>
                <a:cs typeface="ＭＳ Ｐゴシック" charset="0"/>
              </a:rPr>
              <a:t>=&gt; durée </a:t>
            </a:r>
            <a:r>
              <a:rPr lang="fr-CH" altLang="ja-JP" dirty="0">
                <a:latin typeface="Arial" charset="0"/>
                <a:ea typeface="ＭＳ Ｐゴシック" charset="0"/>
                <a:cs typeface="ＭＳ Ｐゴシック" charset="0"/>
              </a:rPr>
              <a:t>extrapolée</a:t>
            </a:r>
            <a:endParaRPr lang="fr-CH" dirty="0">
              <a:latin typeface="Arial" charset="0"/>
              <a:ea typeface="ＭＳ Ｐゴシック" charset="0"/>
              <a:cs typeface="ＭＳ Ｐゴシック" charset="0"/>
            </a:endParaRPr>
          </a:p>
          <a:p>
            <a:pPr marL="0" indent="0">
              <a:buNone/>
            </a:pPr>
            <a:endParaRPr lang="fr-CH" dirty="0">
              <a:latin typeface="Arial" charset="0"/>
              <a:ea typeface="ＭＳ Ｐゴシック" charset="0"/>
              <a:cs typeface="ＭＳ Ｐゴシック" charset="0"/>
            </a:endParaRPr>
          </a:p>
        </p:txBody>
      </p:sp>
      <p:sp>
        <p:nvSpPr>
          <p:cNvPr id="143363" name="Text Box 4"/>
          <p:cNvSpPr txBox="1">
            <a:spLocks noChangeArrowheads="1"/>
          </p:cNvSpPr>
          <p:nvPr/>
        </p:nvSpPr>
        <p:spPr bwMode="auto">
          <a:xfrm>
            <a:off x="3686175" y="5160963"/>
            <a:ext cx="4984750" cy="762000"/>
          </a:xfrm>
          <a:prstGeom prst="rect">
            <a:avLst/>
          </a:prstGeom>
          <a:solidFill>
            <a:schemeClr val="accent5">
              <a:lumMod val="20000"/>
              <a:lumOff val="80000"/>
            </a:schemeClr>
          </a:solidFill>
          <a:ln>
            <a:solidFill>
              <a:srgbClr val="465F7F"/>
            </a:solidFill>
          </a:ln>
          <a:extLs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CH" sz="2200">
                <a:solidFill>
                  <a:schemeClr val="tx1">
                    <a:lumMod val="65000"/>
                    <a:lumOff val="35000"/>
                  </a:schemeClr>
                </a:solidFill>
                <a:latin typeface="Arial" charset="0"/>
              </a:rPr>
              <a:t>Basé sur la mémoire ou des discussions</a:t>
            </a:r>
          </a:p>
        </p:txBody>
      </p:sp>
    </p:spTree>
    <p:extLst>
      <p:ext uri="{BB962C8B-B14F-4D97-AF65-F5344CB8AC3E}">
        <p14:creationId xmlns:p14="http://schemas.microsoft.com/office/powerpoint/2010/main" val="1669883835"/>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Données historiques</a:t>
            </a:r>
          </a:p>
        </p:txBody>
      </p:sp>
      <p:sp>
        <p:nvSpPr>
          <p:cNvPr id="145410" name="Rectangle 3"/>
          <p:cNvSpPr>
            <a:spLocks noGrp="1" noChangeArrowheads="1"/>
          </p:cNvSpPr>
          <p:nvPr>
            <p:ph type="body" idx="1"/>
          </p:nvPr>
        </p:nvSpPr>
        <p:spPr>
          <a:xfrm>
            <a:off x="431800" y="1482535"/>
            <a:ext cx="8299450" cy="2544749"/>
          </a:xfrm>
        </p:spPr>
        <p:txBody>
          <a:bodyPr/>
          <a:lstStyle/>
          <a:p>
            <a:r>
              <a:rPr lang="fr-CH" dirty="0">
                <a:latin typeface="Arial" charset="0"/>
                <a:ea typeface="ＭＳ Ｐゴシック" charset="0"/>
                <a:cs typeface="ＭＳ Ｐゴシック" charset="0"/>
              </a:rPr>
              <a:t>Enregistrement des informations</a:t>
            </a:r>
          </a:p>
          <a:p>
            <a:pPr lvl="1"/>
            <a:r>
              <a:rPr lang="fr-CH" dirty="0">
                <a:latin typeface="Arial" charset="0"/>
                <a:ea typeface="ＭＳ Ｐゴシック" charset="0"/>
              </a:rPr>
              <a:t>Description de l'activité</a:t>
            </a:r>
          </a:p>
          <a:p>
            <a:pPr lvl="1"/>
            <a:r>
              <a:rPr lang="fr-CH" dirty="0">
                <a:latin typeface="Arial" charset="0"/>
                <a:ea typeface="ＭＳ Ｐゴシック" charset="0"/>
              </a:rPr>
              <a:t>Durée estimée</a:t>
            </a:r>
          </a:p>
          <a:p>
            <a:pPr lvl="1"/>
            <a:r>
              <a:rPr lang="fr-CH" dirty="0">
                <a:latin typeface="Arial" charset="0"/>
                <a:ea typeface="ＭＳ Ｐゴシック" charset="0"/>
              </a:rPr>
              <a:t>Durée réelle</a:t>
            </a:r>
          </a:p>
          <a:p>
            <a:endParaRPr lang="fr-CH" dirty="0">
              <a:latin typeface="Arial" charset="0"/>
              <a:ea typeface="ＭＳ Ｐゴシック" charset="0"/>
              <a:cs typeface="ＭＳ Ｐゴシック" charset="0"/>
            </a:endParaRPr>
          </a:p>
          <a:p>
            <a:pPr>
              <a:buFontTx/>
              <a:buNone/>
            </a:pPr>
            <a:endParaRPr lang="fr-CH" dirty="0">
              <a:latin typeface="Arial" charset="0"/>
              <a:ea typeface="ＭＳ Ｐゴシック" charset="0"/>
              <a:cs typeface="ＭＳ Ｐゴシック" charset="0"/>
            </a:endParaRPr>
          </a:p>
        </p:txBody>
      </p:sp>
      <p:sp>
        <p:nvSpPr>
          <p:cNvPr id="5" name="Text Box 4"/>
          <p:cNvSpPr txBox="1">
            <a:spLocks noChangeArrowheads="1"/>
          </p:cNvSpPr>
          <p:nvPr/>
        </p:nvSpPr>
        <p:spPr bwMode="auto">
          <a:xfrm>
            <a:off x="4600073" y="5160963"/>
            <a:ext cx="4070852" cy="769441"/>
          </a:xfrm>
          <a:prstGeom prst="rect">
            <a:avLst/>
          </a:prstGeom>
          <a:solidFill>
            <a:schemeClr val="accent5">
              <a:lumMod val="20000"/>
              <a:lumOff val="80000"/>
            </a:schemeClr>
          </a:solidFill>
          <a:ln>
            <a:solidFill>
              <a:srgbClr val="465F7F"/>
            </a:solidFill>
          </a:ln>
          <a:extLs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CH" sz="2200">
                <a:solidFill>
                  <a:schemeClr val="tx1">
                    <a:lumMod val="65000"/>
                    <a:lumOff val="35000"/>
                  </a:schemeClr>
                </a:solidFill>
                <a:latin typeface="Arial" charset="0"/>
              </a:rPr>
              <a:t>Base de données </a:t>
            </a:r>
            <a:br>
              <a:rPr lang="fr-CH" sz="2200">
                <a:solidFill>
                  <a:schemeClr val="tx1">
                    <a:lumMod val="65000"/>
                    <a:lumOff val="35000"/>
                  </a:schemeClr>
                </a:solidFill>
                <a:latin typeface="Arial" charset="0"/>
              </a:rPr>
            </a:br>
            <a:r>
              <a:rPr lang="fr-CH" sz="2200">
                <a:solidFill>
                  <a:schemeClr val="tx1">
                    <a:lumMod val="65000"/>
                    <a:lumOff val="35000"/>
                  </a:schemeClr>
                </a:solidFill>
                <a:latin typeface="Arial" charset="0"/>
              </a:rPr>
              <a:t>partagée</a:t>
            </a:r>
          </a:p>
        </p:txBody>
      </p:sp>
    </p:spTree>
    <p:extLst>
      <p:ext uri="{BB962C8B-B14F-4D97-AF65-F5344CB8AC3E}">
        <p14:creationId xmlns:p14="http://schemas.microsoft.com/office/powerpoint/2010/main" val="265648577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Méthode « Des Trois Points"</a:t>
            </a:r>
          </a:p>
        </p:txBody>
      </p:sp>
      <p:sp>
        <p:nvSpPr>
          <p:cNvPr id="153602" name="Rectangle 3"/>
          <p:cNvSpPr>
            <a:spLocks noGrp="1" noChangeArrowheads="1"/>
          </p:cNvSpPr>
          <p:nvPr>
            <p:ph type="body" idx="1"/>
          </p:nvPr>
        </p:nvSpPr>
        <p:spPr>
          <a:xfrm>
            <a:off x="406400" y="3754438"/>
            <a:ext cx="7764463" cy="1531937"/>
          </a:xfrm>
        </p:spPr>
        <p:txBody>
          <a:bodyPr/>
          <a:lstStyle/>
          <a:p>
            <a:pPr>
              <a:lnSpc>
                <a:spcPct val="80000"/>
              </a:lnSpc>
            </a:pPr>
            <a:r>
              <a:rPr lang="fr-FR" sz="2000" dirty="0">
                <a:latin typeface="Arial" charset="0"/>
                <a:ea typeface="ＭＳ Ｐゴシック" charset="0"/>
                <a:cs typeface="ＭＳ Ｐゴシック" charset="0"/>
              </a:rPr>
              <a:t>TM: temps moyen</a:t>
            </a:r>
          </a:p>
          <a:p>
            <a:pPr>
              <a:lnSpc>
                <a:spcPct val="80000"/>
              </a:lnSpc>
            </a:pPr>
            <a:r>
              <a:rPr lang="fr-FR" sz="2000" dirty="0">
                <a:latin typeface="Arial" charset="0"/>
                <a:ea typeface="ＭＳ Ｐゴシック" charset="0"/>
                <a:cs typeface="ＭＳ Ｐゴシック" charset="0"/>
              </a:rPr>
              <a:t>TO: temps optimiste</a:t>
            </a:r>
          </a:p>
          <a:p>
            <a:pPr>
              <a:lnSpc>
                <a:spcPct val="80000"/>
              </a:lnSpc>
            </a:pPr>
            <a:r>
              <a:rPr lang="fr-FR" sz="2000" dirty="0">
                <a:latin typeface="Arial" charset="0"/>
                <a:ea typeface="ＭＳ Ｐゴシック" charset="0"/>
                <a:cs typeface="ＭＳ Ｐゴシック" charset="0"/>
              </a:rPr>
              <a:t>TP: temps pessimiste</a:t>
            </a:r>
          </a:p>
        </p:txBody>
      </p:sp>
      <p:grpSp>
        <p:nvGrpSpPr>
          <p:cNvPr id="153603" name="Group 4"/>
          <p:cNvGrpSpPr>
            <a:grpSpLocks/>
          </p:cNvGrpSpPr>
          <p:nvPr/>
        </p:nvGrpSpPr>
        <p:grpSpPr bwMode="auto">
          <a:xfrm>
            <a:off x="533400" y="1704975"/>
            <a:ext cx="4862513" cy="1279525"/>
            <a:chOff x="1046" y="2266"/>
            <a:chExt cx="3063" cy="806"/>
          </a:xfrm>
        </p:grpSpPr>
        <p:sp>
          <p:nvSpPr>
            <p:cNvPr id="153605" name="Rectangle 5"/>
            <p:cNvSpPr>
              <a:spLocks noChangeArrowheads="1"/>
            </p:cNvSpPr>
            <p:nvPr/>
          </p:nvSpPr>
          <p:spPr bwMode="auto">
            <a:xfrm>
              <a:off x="1046" y="2266"/>
              <a:ext cx="3063" cy="80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spcBef>
                  <a:spcPct val="20000"/>
                </a:spcBef>
                <a:buClr>
                  <a:srgbClr val="FF5050"/>
                </a:buClr>
                <a:buFontTx/>
                <a:buChar char="•"/>
              </a:pPr>
              <a:endParaRPr lang="fr-FR"/>
            </a:p>
          </p:txBody>
        </p:sp>
        <p:grpSp>
          <p:nvGrpSpPr>
            <p:cNvPr id="153606" name="Group 6"/>
            <p:cNvGrpSpPr>
              <a:grpSpLocks/>
            </p:cNvGrpSpPr>
            <p:nvPr/>
          </p:nvGrpSpPr>
          <p:grpSpPr bwMode="auto">
            <a:xfrm>
              <a:off x="1094" y="2431"/>
              <a:ext cx="2922" cy="540"/>
              <a:chOff x="769" y="2945"/>
              <a:chExt cx="2922" cy="540"/>
            </a:xfrm>
          </p:grpSpPr>
          <p:sp>
            <p:nvSpPr>
              <p:cNvPr id="153607" name="Text Box 7"/>
              <p:cNvSpPr txBox="1">
                <a:spLocks noChangeArrowheads="1"/>
              </p:cNvSpPr>
              <p:nvPr/>
            </p:nvSpPr>
            <p:spPr bwMode="auto">
              <a:xfrm>
                <a:off x="769" y="3066"/>
                <a:ext cx="13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dirty="0">
                    <a:solidFill>
                      <a:schemeClr val="tx1">
                        <a:lumMod val="75000"/>
                        <a:lumOff val="25000"/>
                      </a:schemeClr>
                    </a:solidFill>
                    <a:latin typeface="Arial" charset="0"/>
                  </a:rPr>
                  <a:t>Temps espéré  =</a:t>
                </a:r>
              </a:p>
            </p:txBody>
          </p:sp>
          <p:sp>
            <p:nvSpPr>
              <p:cNvPr id="153608" name="Text Box 8"/>
              <p:cNvSpPr txBox="1">
                <a:spLocks noChangeArrowheads="1"/>
              </p:cNvSpPr>
              <p:nvPr/>
            </p:nvSpPr>
            <p:spPr bwMode="auto">
              <a:xfrm>
                <a:off x="2213" y="2945"/>
                <a:ext cx="13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dirty="0">
                    <a:solidFill>
                      <a:schemeClr val="tx1">
                        <a:lumMod val="75000"/>
                        <a:lumOff val="25000"/>
                      </a:schemeClr>
                    </a:solidFill>
                    <a:latin typeface="Arial" charset="0"/>
                  </a:rPr>
                  <a:t>TO + 4 TM + TP</a:t>
                </a:r>
              </a:p>
            </p:txBody>
          </p:sp>
          <p:sp>
            <p:nvSpPr>
              <p:cNvPr id="153609" name="Line 9"/>
              <p:cNvSpPr>
                <a:spLocks noChangeShapeType="1"/>
              </p:cNvSpPr>
              <p:nvPr/>
            </p:nvSpPr>
            <p:spPr bwMode="auto">
              <a:xfrm>
                <a:off x="2139" y="3196"/>
                <a:ext cx="155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fr-FR">
                  <a:solidFill>
                    <a:schemeClr val="tx1">
                      <a:lumMod val="75000"/>
                      <a:lumOff val="25000"/>
                    </a:schemeClr>
                  </a:solidFill>
                </a:endParaRPr>
              </a:p>
            </p:txBody>
          </p:sp>
          <p:sp>
            <p:nvSpPr>
              <p:cNvPr id="153610" name="Text Box 10"/>
              <p:cNvSpPr txBox="1">
                <a:spLocks noChangeArrowheads="1"/>
              </p:cNvSpPr>
              <p:nvPr/>
            </p:nvSpPr>
            <p:spPr bwMode="auto">
              <a:xfrm>
                <a:off x="2777" y="3235"/>
                <a:ext cx="756"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2000">
                    <a:solidFill>
                      <a:schemeClr val="tx1">
                        <a:lumMod val="75000"/>
                        <a:lumOff val="25000"/>
                      </a:schemeClr>
                    </a:solidFill>
                    <a:latin typeface="Arial" charset="0"/>
                  </a:rPr>
                  <a:t>6</a:t>
                </a:r>
              </a:p>
            </p:txBody>
          </p:sp>
        </p:grpSp>
      </p:grpSp>
    </p:spTree>
    <p:extLst>
      <p:ext uri="{BB962C8B-B14F-4D97-AF65-F5344CB8AC3E}">
        <p14:creationId xmlns:p14="http://schemas.microsoft.com/office/powerpoint/2010/main" val="2900536887"/>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Méthode Delphi</a:t>
            </a:r>
          </a:p>
        </p:txBody>
      </p:sp>
      <p:sp>
        <p:nvSpPr>
          <p:cNvPr id="151554" name="Text Box 4"/>
          <p:cNvSpPr txBox="1">
            <a:spLocks noChangeArrowheads="1"/>
          </p:cNvSpPr>
          <p:nvPr/>
        </p:nvSpPr>
        <p:spPr bwMode="auto">
          <a:xfrm>
            <a:off x="422275" y="1487245"/>
            <a:ext cx="6296025" cy="1954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57200" indent="-45720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rabicPeriod"/>
            </a:pPr>
            <a:r>
              <a:rPr lang="fr-CH" sz="2200" dirty="0">
                <a:solidFill>
                  <a:schemeClr val="tx2"/>
                </a:solidFill>
                <a:latin typeface="Arial" charset="0"/>
              </a:rPr>
              <a:t>Présentation de l</a:t>
            </a:r>
            <a:r>
              <a:rPr lang="ja-JP" altLang="fr-CH" sz="2200" dirty="0">
                <a:solidFill>
                  <a:schemeClr val="tx2"/>
                </a:solidFill>
                <a:latin typeface="Arial" charset="0"/>
              </a:rPr>
              <a:t>’</a:t>
            </a:r>
            <a:r>
              <a:rPr lang="fr-CH" altLang="ja-JP" sz="2200" dirty="0">
                <a:solidFill>
                  <a:schemeClr val="tx2"/>
                </a:solidFill>
                <a:latin typeface="Arial" charset="0"/>
              </a:rPr>
              <a:t>activité</a:t>
            </a:r>
          </a:p>
          <a:p>
            <a:pPr>
              <a:spcBef>
                <a:spcPct val="50000"/>
              </a:spcBef>
              <a:buFontTx/>
              <a:buAutoNum type="arabicPeriod"/>
            </a:pPr>
            <a:r>
              <a:rPr lang="fr-CH" sz="2200" dirty="0">
                <a:solidFill>
                  <a:schemeClr val="tx2"/>
                </a:solidFill>
                <a:latin typeface="Arial" charset="0"/>
              </a:rPr>
              <a:t>Estimations individuelles</a:t>
            </a:r>
          </a:p>
          <a:p>
            <a:pPr>
              <a:spcBef>
                <a:spcPct val="50000"/>
              </a:spcBef>
              <a:buFontTx/>
              <a:buAutoNum type="arabicPeriod"/>
            </a:pPr>
            <a:r>
              <a:rPr lang="fr-CH" sz="2200" dirty="0">
                <a:solidFill>
                  <a:schemeClr val="tx2"/>
                </a:solidFill>
                <a:latin typeface="Arial" charset="0"/>
              </a:rPr>
              <a:t>Partage des résultats</a:t>
            </a:r>
          </a:p>
          <a:p>
            <a:pPr>
              <a:spcBef>
                <a:spcPct val="50000"/>
              </a:spcBef>
              <a:buFontTx/>
              <a:buAutoNum type="arabicPeriod"/>
            </a:pPr>
            <a:r>
              <a:rPr lang="fr-CH" sz="2200" dirty="0">
                <a:solidFill>
                  <a:schemeClr val="tx2"/>
                </a:solidFill>
                <a:latin typeface="Arial" charset="0"/>
              </a:rPr>
              <a:t>Extrêmes expliquent leur estimation</a:t>
            </a:r>
          </a:p>
        </p:txBody>
      </p:sp>
      <p:grpSp>
        <p:nvGrpSpPr>
          <p:cNvPr id="151555" name="Group 5"/>
          <p:cNvGrpSpPr>
            <a:grpSpLocks/>
          </p:cNvGrpSpPr>
          <p:nvPr/>
        </p:nvGrpSpPr>
        <p:grpSpPr bwMode="auto">
          <a:xfrm>
            <a:off x="5857875" y="2222258"/>
            <a:ext cx="827124" cy="1066800"/>
            <a:chOff x="2616" y="2424"/>
            <a:chExt cx="2976" cy="672"/>
          </a:xfrm>
        </p:grpSpPr>
        <p:sp>
          <p:nvSpPr>
            <p:cNvPr id="151557" name="Line 6"/>
            <p:cNvSpPr>
              <a:spLocks noChangeShapeType="1"/>
            </p:cNvSpPr>
            <p:nvPr/>
          </p:nvSpPr>
          <p:spPr bwMode="auto">
            <a:xfrm>
              <a:off x="5208" y="3096"/>
              <a:ext cx="372" cy="0"/>
            </a:xfrm>
            <a:prstGeom prst="line">
              <a:avLst/>
            </a:prstGeom>
            <a:noFill/>
            <a:ln w="3810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51558" name="Line 7"/>
            <p:cNvSpPr>
              <a:spLocks noChangeShapeType="1"/>
            </p:cNvSpPr>
            <p:nvPr/>
          </p:nvSpPr>
          <p:spPr bwMode="auto">
            <a:xfrm flipV="1">
              <a:off x="5592" y="2424"/>
              <a:ext cx="0" cy="672"/>
            </a:xfrm>
            <a:prstGeom prst="line">
              <a:avLst/>
            </a:prstGeom>
            <a:noFill/>
            <a:ln w="38100">
              <a:solidFill>
                <a:schemeClr val="tx2"/>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151559" name="Line 8"/>
            <p:cNvSpPr>
              <a:spLocks noChangeShapeType="1"/>
            </p:cNvSpPr>
            <p:nvPr/>
          </p:nvSpPr>
          <p:spPr bwMode="auto">
            <a:xfrm flipH="1">
              <a:off x="2616" y="2424"/>
              <a:ext cx="2976" cy="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endParaRPr lang="fr-FR"/>
            </a:p>
          </p:txBody>
        </p:sp>
      </p:grpSp>
      <p:sp>
        <p:nvSpPr>
          <p:cNvPr id="3" name="ZoneTexte 2"/>
          <p:cNvSpPr txBox="1"/>
          <p:nvPr/>
        </p:nvSpPr>
        <p:spPr>
          <a:xfrm>
            <a:off x="8024098" y="1520529"/>
            <a:ext cx="697627" cy="4278094"/>
          </a:xfrm>
          <a:prstGeom prst="rect">
            <a:avLst/>
          </a:prstGeom>
          <a:solidFill>
            <a:schemeClr val="bg2"/>
          </a:solidFill>
          <a:ln>
            <a:noFill/>
          </a:ln>
        </p:spPr>
        <p:txBody>
          <a:bodyPr wrap="none" rtlCol="0">
            <a:spAutoFit/>
          </a:bodyPr>
          <a:lstStyle/>
          <a:p>
            <a:endParaRPr lang="fr-FR" sz="1600" dirty="0">
              <a:solidFill>
                <a:srgbClr val="4D4D4D"/>
              </a:solidFill>
            </a:endParaRPr>
          </a:p>
          <a:p>
            <a:endParaRPr lang="fr-FR" sz="1600" dirty="0">
              <a:solidFill>
                <a:srgbClr val="4D4D4D"/>
              </a:solidFill>
            </a:endParaRPr>
          </a:p>
          <a:p>
            <a:r>
              <a:rPr lang="fr-FR" sz="1600" dirty="0">
                <a:solidFill>
                  <a:srgbClr val="4D4D4D"/>
                </a:solidFill>
              </a:rPr>
              <a:t>8</a:t>
            </a:r>
          </a:p>
          <a:p>
            <a:endParaRPr lang="fr-FR" sz="1600" dirty="0">
              <a:solidFill>
                <a:srgbClr val="4D4D4D"/>
              </a:solidFill>
            </a:endParaRPr>
          </a:p>
          <a:p>
            <a:r>
              <a:rPr lang="fr-FR" sz="1600" dirty="0">
                <a:solidFill>
                  <a:srgbClr val="4D4D4D"/>
                </a:solidFill>
              </a:rPr>
              <a:t>10</a:t>
            </a:r>
          </a:p>
          <a:p>
            <a:r>
              <a:rPr lang="fr-FR" sz="1600" dirty="0">
                <a:solidFill>
                  <a:srgbClr val="4D4D4D"/>
                </a:solidFill>
              </a:rPr>
              <a:t>11</a:t>
            </a:r>
          </a:p>
          <a:p>
            <a:endParaRPr lang="fr-FR" sz="1600" dirty="0">
              <a:solidFill>
                <a:srgbClr val="4D4D4D"/>
              </a:solidFill>
            </a:endParaRPr>
          </a:p>
          <a:p>
            <a:endParaRPr lang="fr-FR" sz="1600" dirty="0">
              <a:solidFill>
                <a:srgbClr val="4D4D4D"/>
              </a:solidFill>
            </a:endParaRPr>
          </a:p>
          <a:p>
            <a:r>
              <a:rPr lang="fr-FR" sz="1600" dirty="0">
                <a:solidFill>
                  <a:srgbClr val="4D4D4D"/>
                </a:solidFill>
              </a:rPr>
              <a:t>14, 14</a:t>
            </a:r>
          </a:p>
          <a:p>
            <a:r>
              <a:rPr lang="fr-FR" sz="1600" dirty="0">
                <a:solidFill>
                  <a:srgbClr val="4D4D4D"/>
                </a:solidFill>
              </a:rPr>
              <a:t>15</a:t>
            </a:r>
          </a:p>
          <a:p>
            <a:endParaRPr lang="fr-FR" sz="1600" dirty="0">
              <a:solidFill>
                <a:srgbClr val="4D4D4D"/>
              </a:solidFill>
            </a:endParaRPr>
          </a:p>
          <a:p>
            <a:r>
              <a:rPr lang="fr-FR" sz="1600" dirty="0">
                <a:solidFill>
                  <a:srgbClr val="4D4D4D"/>
                </a:solidFill>
              </a:rPr>
              <a:t>18</a:t>
            </a:r>
          </a:p>
          <a:p>
            <a:endParaRPr lang="fr-FR" sz="1600" dirty="0">
              <a:solidFill>
                <a:srgbClr val="4D4D4D"/>
              </a:solidFill>
            </a:endParaRPr>
          </a:p>
          <a:p>
            <a:endParaRPr lang="fr-FR" sz="1600" dirty="0">
              <a:solidFill>
                <a:srgbClr val="4D4D4D"/>
              </a:solidFill>
            </a:endParaRPr>
          </a:p>
          <a:p>
            <a:r>
              <a:rPr lang="fr-FR" sz="1600" dirty="0">
                <a:solidFill>
                  <a:srgbClr val="4D4D4D"/>
                </a:solidFill>
              </a:rPr>
              <a:t>20</a:t>
            </a:r>
          </a:p>
          <a:p>
            <a:endParaRPr lang="fr-FR" sz="1600" dirty="0">
              <a:solidFill>
                <a:srgbClr val="4D4D4D"/>
              </a:solidFill>
            </a:endParaRPr>
          </a:p>
          <a:p>
            <a:endParaRPr lang="fr-FR" sz="1600" dirty="0">
              <a:solidFill>
                <a:srgbClr val="4D4D4D"/>
              </a:solidFill>
            </a:endParaRPr>
          </a:p>
        </p:txBody>
      </p:sp>
    </p:spTree>
    <p:extLst>
      <p:ext uri="{BB962C8B-B14F-4D97-AF65-F5344CB8AC3E}">
        <p14:creationId xmlns:p14="http://schemas.microsoft.com/office/powerpoint/2010/main" val="218876225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Diagramme de Gantt (des tâches)</a:t>
            </a:r>
          </a:p>
        </p:txBody>
      </p:sp>
      <p:pic>
        <p:nvPicPr>
          <p:cNvPr id="155651" name="Picture 5"/>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83374" y="1490330"/>
            <a:ext cx="8377238" cy="402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37298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Jalons</a:t>
            </a:r>
            <a:endParaRPr lang="en-US">
              <a:latin typeface="Arial" charset="0"/>
              <a:ea typeface="ＭＳ Ｐゴシック" charset="0"/>
              <a:cs typeface="ＭＳ Ｐゴシック" charset="0"/>
            </a:endParaRPr>
          </a:p>
        </p:txBody>
      </p:sp>
      <p:sp>
        <p:nvSpPr>
          <p:cNvPr id="157698" name="Rectangle 3"/>
          <p:cNvSpPr>
            <a:spLocks noGrp="1" noChangeArrowheads="1"/>
          </p:cNvSpPr>
          <p:nvPr>
            <p:ph type="body" idx="1"/>
          </p:nvPr>
        </p:nvSpPr>
        <p:spPr>
          <a:xfrm>
            <a:off x="425450" y="1066126"/>
            <a:ext cx="8299450" cy="2326092"/>
          </a:xfrm>
        </p:spPr>
        <p:txBody>
          <a:bodyPr/>
          <a:lstStyle/>
          <a:p>
            <a:r>
              <a:rPr lang="fr-CH">
                <a:latin typeface="Arial" charset="0"/>
                <a:ea typeface="ＭＳ Ｐゴシック" charset="0"/>
              </a:rPr>
              <a:t>M</a:t>
            </a:r>
            <a:r>
              <a:rPr lang="fr-CH">
                <a:latin typeface="Arial" charset="0"/>
                <a:ea typeface="ＭＳ Ｐゴシック" charset="0"/>
                <a:cs typeface="ＭＳ Ｐゴシック" charset="0"/>
              </a:rPr>
              <a:t>oment dans le temps</a:t>
            </a:r>
          </a:p>
          <a:p>
            <a:r>
              <a:rPr lang="fr-CH">
                <a:latin typeface="Arial" charset="0"/>
                <a:ea typeface="ＭＳ Ｐゴシック" charset="0"/>
                <a:cs typeface="ＭＳ Ｐゴシック" charset="0"/>
              </a:rPr>
              <a:t>Evénement majeur</a:t>
            </a:r>
          </a:p>
          <a:p>
            <a:pPr lvl="1"/>
            <a:r>
              <a:rPr lang="fr-CH">
                <a:latin typeface="Arial" charset="0"/>
                <a:ea typeface="ＭＳ Ｐゴシック" charset="0"/>
              </a:rPr>
              <a:t>début ou fin d'un ensemble d'activités</a:t>
            </a:r>
          </a:p>
          <a:p>
            <a:pPr lvl="1"/>
            <a:r>
              <a:rPr lang="fr-CH">
                <a:latin typeface="Arial" charset="0"/>
                <a:ea typeface="ＭＳ Ｐゴシック" charset="0"/>
              </a:rPr>
              <a:t>décision majeure =&gt; jalon décisionnel</a:t>
            </a:r>
          </a:p>
          <a:p>
            <a:pPr lvl="1">
              <a:buFont typeface="Arial" charset="0"/>
              <a:buNone/>
            </a:pPr>
            <a:r>
              <a:rPr lang="fr-CH">
                <a:latin typeface="Arial" charset="0"/>
                <a:ea typeface="ＭＳ Ｐゴシック" charset="0"/>
              </a:rPr>
              <a:t>	</a:t>
            </a:r>
          </a:p>
          <a:p>
            <a:pPr>
              <a:buFontTx/>
              <a:buNone/>
            </a:pPr>
            <a:endParaRPr lang="en-US">
              <a:latin typeface="Arial" charset="0"/>
              <a:ea typeface="ＭＳ Ｐゴシック" charset="0"/>
              <a:cs typeface="ＭＳ Ｐゴシック" charset="0"/>
            </a:endParaRPr>
          </a:p>
        </p:txBody>
      </p:sp>
      <p:grpSp>
        <p:nvGrpSpPr>
          <p:cNvPr id="157699" name="Grouper 2"/>
          <p:cNvGrpSpPr>
            <a:grpSpLocks/>
          </p:cNvGrpSpPr>
          <p:nvPr/>
        </p:nvGrpSpPr>
        <p:grpSpPr bwMode="auto">
          <a:xfrm>
            <a:off x="515939" y="3137577"/>
            <a:ext cx="3754438" cy="2824161"/>
            <a:chOff x="4927600" y="3495674"/>
            <a:chExt cx="4101497" cy="2965480"/>
          </a:xfrm>
        </p:grpSpPr>
        <p:pic>
          <p:nvPicPr>
            <p:cNvPr id="157701" name="Image 1" descr="menhir-de-kerloa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927600" y="3495674"/>
              <a:ext cx="3898900"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rot="16200000">
              <a:off x="8368580" y="5800637"/>
              <a:ext cx="1085176" cy="235858"/>
            </a:xfrm>
            <a:prstGeom prst="rect">
              <a:avLst/>
            </a:prstGeom>
            <a:noFill/>
            <a:ln>
              <a:noFill/>
            </a:ln>
          </p:spPr>
          <p:txBody>
            <a:bodyPr wrap="none">
              <a:spAutoFit/>
            </a:bodyPr>
            <a:lstStyle/>
            <a:p>
              <a:pPr>
                <a:spcBef>
                  <a:spcPct val="20000"/>
                </a:spcBef>
                <a:buClr>
                  <a:srgbClr val="FF5050"/>
                </a:buClr>
                <a:defRPr/>
              </a:pPr>
              <a:r>
                <a:rPr lang="fr-FR" sz="800">
                  <a:solidFill>
                    <a:schemeClr val="bg1">
                      <a:lumMod val="50000"/>
                    </a:schemeClr>
                  </a:solidFill>
                </a:rPr>
                <a:t>source : gribouille24</a:t>
              </a:r>
            </a:p>
          </p:txBody>
        </p:sp>
      </p:grpSp>
      <p:sp>
        <p:nvSpPr>
          <p:cNvPr id="7" name="Losange 6"/>
          <p:cNvSpPr/>
          <p:nvPr/>
        </p:nvSpPr>
        <p:spPr bwMode="auto">
          <a:xfrm>
            <a:off x="6281738" y="4063184"/>
            <a:ext cx="1006475" cy="976313"/>
          </a:xfrm>
          <a:prstGeom prst="diamond">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p:spPr>
        <p:txBody>
          <a:bodyPr lIns="92075" tIns="46038" rIns="92075" bIns="46038"/>
          <a:lstStyle/>
          <a:p>
            <a:pPr marL="342900" indent="-342900">
              <a:spcBef>
                <a:spcPct val="20000"/>
              </a:spcBef>
              <a:buClr>
                <a:srgbClr val="FF5050"/>
              </a:buClr>
              <a:buFontTx/>
              <a:buChar char="•"/>
              <a:defRPr/>
            </a:pPr>
            <a:endParaRPr lang="en-US"/>
          </a:p>
        </p:txBody>
      </p:sp>
    </p:spTree>
    <p:extLst>
      <p:ext uri="{BB962C8B-B14F-4D97-AF65-F5344CB8AC3E}">
        <p14:creationId xmlns:p14="http://schemas.microsoft.com/office/powerpoint/2010/main" val="148777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AD8387-BABF-C54B-B5D1-ED35B05D9223}"/>
              </a:ext>
            </a:extLst>
          </p:cNvPr>
          <p:cNvSpPr>
            <a:spLocks noGrp="1"/>
          </p:cNvSpPr>
          <p:nvPr>
            <p:ph type="title"/>
          </p:nvPr>
        </p:nvSpPr>
        <p:spPr/>
        <p:txBody>
          <a:bodyPr/>
          <a:lstStyle/>
          <a:p>
            <a:r>
              <a:rPr lang="en-AU" dirty="0" err="1"/>
              <a:t>Exemples</a:t>
            </a:r>
            <a:r>
              <a:rPr lang="en-AU" dirty="0"/>
              <a:t> de </a:t>
            </a:r>
            <a:r>
              <a:rPr lang="en-AU" dirty="0" err="1"/>
              <a:t>projets</a:t>
            </a:r>
            <a:r>
              <a:rPr lang="en-AU" dirty="0"/>
              <a:t> ?</a:t>
            </a:r>
          </a:p>
        </p:txBody>
      </p:sp>
    </p:spTree>
    <p:extLst>
      <p:ext uri="{BB962C8B-B14F-4D97-AF65-F5344CB8AC3E}">
        <p14:creationId xmlns:p14="http://schemas.microsoft.com/office/powerpoint/2010/main" val="28024853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Dépendances chronologiques</a:t>
            </a:r>
          </a:p>
        </p:txBody>
      </p:sp>
      <p:grpSp>
        <p:nvGrpSpPr>
          <p:cNvPr id="161795" name="Group 4"/>
          <p:cNvGrpSpPr>
            <a:grpSpLocks/>
          </p:cNvGrpSpPr>
          <p:nvPr/>
        </p:nvGrpSpPr>
        <p:grpSpPr bwMode="auto">
          <a:xfrm>
            <a:off x="512763" y="3124200"/>
            <a:ext cx="8253412" cy="654050"/>
            <a:chOff x="288" y="1968"/>
            <a:chExt cx="5199" cy="412"/>
          </a:xfrm>
        </p:grpSpPr>
        <p:sp>
          <p:nvSpPr>
            <p:cNvPr id="161797" name="Text Box 5"/>
            <p:cNvSpPr txBox="1">
              <a:spLocks noChangeArrowheads="1"/>
            </p:cNvSpPr>
            <p:nvPr/>
          </p:nvSpPr>
          <p:spPr bwMode="auto">
            <a:xfrm>
              <a:off x="288"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Se réveiller</a:t>
              </a:r>
              <a:br>
                <a:rPr lang="fr-FR" sz="1800">
                  <a:solidFill>
                    <a:srgbClr val="000000"/>
                  </a:solidFill>
                  <a:latin typeface="Arial" charset="0"/>
                </a:rPr>
              </a:br>
              <a:endParaRPr lang="fr-FR" sz="1800">
                <a:solidFill>
                  <a:srgbClr val="000000"/>
                </a:solidFill>
                <a:latin typeface="Arial" charset="0"/>
              </a:endParaRPr>
            </a:p>
          </p:txBody>
        </p:sp>
        <p:sp>
          <p:nvSpPr>
            <p:cNvPr id="161798" name="Text Box 6"/>
            <p:cNvSpPr txBox="1">
              <a:spLocks noChangeArrowheads="1"/>
            </p:cNvSpPr>
            <p:nvPr/>
          </p:nvSpPr>
          <p:spPr bwMode="auto">
            <a:xfrm>
              <a:off x="1374"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Déjeuner</a:t>
              </a:r>
              <a:br>
                <a:rPr lang="fr-FR" sz="1800">
                  <a:solidFill>
                    <a:srgbClr val="000000"/>
                  </a:solidFill>
                  <a:latin typeface="Arial" charset="0"/>
                </a:rPr>
              </a:br>
              <a:endParaRPr lang="fr-FR" sz="1800">
                <a:solidFill>
                  <a:srgbClr val="000000"/>
                </a:solidFill>
                <a:latin typeface="Arial" charset="0"/>
              </a:endParaRPr>
            </a:p>
          </p:txBody>
        </p:sp>
        <p:sp>
          <p:nvSpPr>
            <p:cNvPr id="161799" name="Text Box 7"/>
            <p:cNvSpPr txBox="1">
              <a:spLocks noChangeArrowheads="1"/>
            </p:cNvSpPr>
            <p:nvPr/>
          </p:nvSpPr>
          <p:spPr bwMode="auto">
            <a:xfrm>
              <a:off x="4635"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Prendre le train</a:t>
              </a:r>
            </a:p>
          </p:txBody>
        </p:sp>
        <p:sp>
          <p:nvSpPr>
            <p:cNvPr id="161800" name="Text Box 8"/>
            <p:cNvSpPr txBox="1">
              <a:spLocks noChangeArrowheads="1"/>
            </p:cNvSpPr>
            <p:nvPr/>
          </p:nvSpPr>
          <p:spPr bwMode="auto">
            <a:xfrm>
              <a:off x="2461" y="1968"/>
              <a:ext cx="891"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Prendre une douche</a:t>
              </a:r>
            </a:p>
          </p:txBody>
        </p:sp>
        <p:sp>
          <p:nvSpPr>
            <p:cNvPr id="161801" name="Text Box 9"/>
            <p:cNvSpPr txBox="1">
              <a:spLocks noChangeArrowheads="1"/>
            </p:cNvSpPr>
            <p:nvPr/>
          </p:nvSpPr>
          <p:spPr bwMode="auto">
            <a:xfrm>
              <a:off x="3578" y="1968"/>
              <a:ext cx="852" cy="412"/>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fr-FR" sz="1800">
                  <a:solidFill>
                    <a:srgbClr val="000000"/>
                  </a:solidFill>
                  <a:latin typeface="Arial" charset="0"/>
                </a:rPr>
                <a:t>S'habiller</a:t>
              </a:r>
              <a:br>
                <a:rPr lang="fr-FR" sz="1800">
                  <a:solidFill>
                    <a:srgbClr val="000000"/>
                  </a:solidFill>
                  <a:latin typeface="Arial" charset="0"/>
                </a:rPr>
              </a:br>
              <a:endParaRPr lang="fr-FR" sz="1800">
                <a:solidFill>
                  <a:srgbClr val="000000"/>
                </a:solidFill>
                <a:latin typeface="Arial" charset="0"/>
              </a:endParaRPr>
            </a:p>
          </p:txBody>
        </p:sp>
        <p:sp>
          <p:nvSpPr>
            <p:cNvPr id="161802" name="Line 10"/>
            <p:cNvSpPr>
              <a:spLocks noChangeShapeType="1"/>
            </p:cNvSpPr>
            <p:nvPr/>
          </p:nvSpPr>
          <p:spPr bwMode="auto">
            <a:xfrm>
              <a:off x="1176"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3" name="Line 11"/>
            <p:cNvSpPr>
              <a:spLocks noChangeShapeType="1"/>
            </p:cNvSpPr>
            <p:nvPr/>
          </p:nvSpPr>
          <p:spPr bwMode="auto">
            <a:xfrm>
              <a:off x="2256"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4" name="Line 12"/>
            <p:cNvSpPr>
              <a:spLocks noChangeShapeType="1"/>
            </p:cNvSpPr>
            <p:nvPr/>
          </p:nvSpPr>
          <p:spPr bwMode="auto">
            <a:xfrm>
              <a:off x="3388"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161805" name="Line 13"/>
            <p:cNvSpPr>
              <a:spLocks noChangeShapeType="1"/>
            </p:cNvSpPr>
            <p:nvPr/>
          </p:nvSpPr>
          <p:spPr bwMode="auto">
            <a:xfrm>
              <a:off x="4448" y="2253"/>
              <a:ext cx="168" cy="0"/>
            </a:xfrm>
            <a:prstGeom prst="line">
              <a:avLst/>
            </a:prstGeom>
            <a:noFill/>
            <a:ln w="127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grpSp>
      <p:sp>
        <p:nvSpPr>
          <p:cNvPr id="161796" name="Rectangle 15"/>
          <p:cNvSpPr>
            <a:spLocks noChangeArrowheads="1"/>
          </p:cNvSpPr>
          <p:nvPr/>
        </p:nvSpPr>
        <p:spPr bwMode="auto">
          <a:xfrm>
            <a:off x="1374696" y="4592638"/>
            <a:ext cx="60642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42950" lvl="1" indent="-285750" algn="ctr">
              <a:spcBef>
                <a:spcPct val="20000"/>
              </a:spcBef>
              <a:buClr>
                <a:srgbClr val="5F5F5F"/>
              </a:buClr>
              <a:buFont typeface="Arial" charset="0"/>
              <a:buNone/>
            </a:pPr>
            <a:r>
              <a:rPr lang="fr-FR" sz="2000">
                <a:solidFill>
                  <a:srgbClr val="5F5F5F"/>
                </a:solidFill>
                <a:latin typeface="Arial" charset="0"/>
              </a:rPr>
              <a:t>Liens obligatoires ou choix personnels ?</a:t>
            </a:r>
          </a:p>
          <a:p>
            <a:pPr marL="742950" lvl="1" indent="-285750" algn="ctr">
              <a:spcBef>
                <a:spcPct val="20000"/>
              </a:spcBef>
              <a:buClr>
                <a:srgbClr val="5F5F5F"/>
              </a:buClr>
              <a:buFont typeface="Arial" charset="0"/>
              <a:buNone/>
            </a:pPr>
            <a:endParaRPr lang="fr-FR" sz="2000">
              <a:solidFill>
                <a:srgbClr val="5F5F5F"/>
              </a:solidFill>
              <a:latin typeface="Arial" charset="0"/>
            </a:endParaRPr>
          </a:p>
        </p:txBody>
      </p:sp>
    </p:spTree>
    <p:extLst>
      <p:ext uri="{BB962C8B-B14F-4D97-AF65-F5344CB8AC3E}">
        <p14:creationId xmlns:p14="http://schemas.microsoft.com/office/powerpoint/2010/main" val="22746610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a:xfrm>
            <a:off x="433911" y="519386"/>
            <a:ext cx="7741722" cy="510227"/>
          </a:xfrm>
        </p:spPr>
        <p:txBody>
          <a:bodyPr/>
          <a:lstStyle/>
          <a:p>
            <a:r>
              <a:rPr lang="fr-FR">
                <a:latin typeface="Arial" charset="0"/>
                <a:ea typeface="ＭＳ Ｐゴシック" charset="0"/>
                <a:cs typeface="ＭＳ Ｐゴシック" charset="0"/>
              </a:rPr>
              <a:t>Réseau d’activités (PERT, organigramme des tâches) </a:t>
            </a:r>
          </a:p>
        </p:txBody>
      </p:sp>
      <p:pic>
        <p:nvPicPr>
          <p:cNvPr id="163843" name="Picture 1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642144" y="2374900"/>
            <a:ext cx="7324725" cy="2809875"/>
          </a:xfrm>
          <a:extLst>
            <a:ext uri="{91240B29-F687-4f45-9708-019B960494DF}">
              <a14:hiddenLine xmlns=""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00709800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Types de liens</a:t>
            </a:r>
          </a:p>
        </p:txBody>
      </p:sp>
      <p:sp>
        <p:nvSpPr>
          <p:cNvPr id="165890" name="Rectangle 3"/>
          <p:cNvSpPr>
            <a:spLocks noGrp="1" noChangeArrowheads="1"/>
          </p:cNvSpPr>
          <p:nvPr>
            <p:ph type="body" idx="1"/>
          </p:nvPr>
        </p:nvSpPr>
        <p:spPr>
          <a:xfrm>
            <a:off x="422275" y="1360488"/>
            <a:ext cx="8159750" cy="2989262"/>
          </a:xfrm>
        </p:spPr>
        <p:txBody>
          <a:bodyPr/>
          <a:lstStyle/>
          <a:p>
            <a:r>
              <a:rPr lang="fr-FR" dirty="0">
                <a:latin typeface="Arial" charset="0"/>
                <a:ea typeface="ＭＳ Ｐゴシック" charset="0"/>
                <a:cs typeface="ＭＳ Ｐゴシック" charset="0"/>
              </a:rPr>
              <a:t>Fin à début (FD)</a:t>
            </a:r>
          </a:p>
          <a:p>
            <a:pPr lvl="1"/>
            <a:r>
              <a:rPr lang="fr-FR" dirty="0">
                <a:latin typeface="Arial" charset="0"/>
                <a:ea typeface="ＭＳ Ｐゴシック" charset="0"/>
              </a:rPr>
              <a:t>fin d'une activité permet le début de la suivante</a:t>
            </a:r>
          </a:p>
          <a:p>
            <a:pPr lvl="1"/>
            <a:r>
              <a:rPr lang="fr-FR" dirty="0">
                <a:latin typeface="Arial" charset="0"/>
                <a:ea typeface="ＭＳ Ｐゴシック" charset="0"/>
              </a:rPr>
              <a:t>lien par défaut</a:t>
            </a:r>
          </a:p>
          <a:p>
            <a:r>
              <a:rPr lang="fr-FR" dirty="0">
                <a:latin typeface="Arial" charset="0"/>
                <a:ea typeface="ＭＳ Ｐゴシック" charset="0"/>
                <a:cs typeface="ＭＳ Ｐゴシック" charset="0"/>
              </a:rPr>
              <a:t>Début à début (DD)</a:t>
            </a:r>
          </a:p>
          <a:p>
            <a:pPr lvl="1"/>
            <a:r>
              <a:rPr lang="fr-FR" dirty="0">
                <a:latin typeface="Arial" charset="0"/>
                <a:ea typeface="ＭＳ Ｐゴシック" charset="0"/>
              </a:rPr>
              <a:t>début d'une activité permet le début de l'autre</a:t>
            </a:r>
          </a:p>
          <a:p>
            <a:r>
              <a:rPr lang="fr-FR" dirty="0">
                <a:latin typeface="Arial" charset="0"/>
                <a:ea typeface="ＭＳ Ｐゴシック" charset="0"/>
                <a:cs typeface="ＭＳ Ｐゴシック" charset="0"/>
              </a:rPr>
              <a:t>Fin à fin (FF)</a:t>
            </a:r>
          </a:p>
          <a:p>
            <a:pPr lvl="1"/>
            <a:r>
              <a:rPr lang="fr-FR" dirty="0">
                <a:latin typeface="Arial" charset="0"/>
                <a:ea typeface="ＭＳ Ｐゴシック" charset="0"/>
              </a:rPr>
              <a:t>fin d'une activité permet la fin de l'autre</a:t>
            </a:r>
          </a:p>
          <a:p>
            <a:r>
              <a:rPr lang="fr-CH" dirty="0">
                <a:latin typeface="Arial" charset="0"/>
                <a:ea typeface="ＭＳ Ｐゴシック" charset="0"/>
                <a:cs typeface="ＭＳ Ｐゴシック" charset="0"/>
              </a:rPr>
              <a:t>Début à fin (DF)</a:t>
            </a:r>
          </a:p>
          <a:p>
            <a:pPr lvl="1"/>
            <a:r>
              <a:rPr lang="fr-CH" dirty="0">
                <a:latin typeface="Arial" charset="0"/>
                <a:ea typeface="ＭＳ Ｐゴシック" charset="0"/>
              </a:rPr>
              <a:t>début d</a:t>
            </a:r>
            <a:r>
              <a:rPr lang="ja-JP" altLang="fr-CH">
                <a:latin typeface="Arial" charset="0"/>
                <a:ea typeface="ＭＳ Ｐゴシック" charset="0"/>
              </a:rPr>
              <a:t>’</a:t>
            </a:r>
            <a:r>
              <a:rPr lang="fr-CH" altLang="ja-JP" dirty="0">
                <a:latin typeface="Arial" charset="0"/>
                <a:ea typeface="ＭＳ Ｐゴシック" charset="0"/>
              </a:rPr>
              <a:t>une activité permet la fin de l</a:t>
            </a:r>
            <a:r>
              <a:rPr lang="ja-JP" altLang="fr-CH">
                <a:latin typeface="Arial" charset="0"/>
                <a:ea typeface="ＭＳ Ｐゴシック" charset="0"/>
              </a:rPr>
              <a:t>’</a:t>
            </a:r>
            <a:r>
              <a:rPr lang="fr-CH" altLang="ja-JP" dirty="0">
                <a:latin typeface="Arial" charset="0"/>
                <a:ea typeface="ＭＳ Ｐゴシック" charset="0"/>
              </a:rPr>
              <a:t>autre</a:t>
            </a:r>
            <a:endParaRPr lang="fr-FR" altLang="ja-JP" dirty="0">
              <a:latin typeface="Arial" charset="0"/>
              <a:ea typeface="ＭＳ Ｐゴシック" charset="0"/>
            </a:endParaRPr>
          </a:p>
          <a:p>
            <a:pPr lvl="1"/>
            <a:endParaRPr lang="fr-FR" dirty="0">
              <a:latin typeface="Arial" charset="0"/>
              <a:ea typeface="ＭＳ Ｐゴシック" charset="0"/>
            </a:endParaRPr>
          </a:p>
        </p:txBody>
      </p:sp>
      <p:sp>
        <p:nvSpPr>
          <p:cNvPr id="165891" name="Text Box 4"/>
          <p:cNvSpPr txBox="1">
            <a:spLocks noChangeArrowheads="1"/>
          </p:cNvSpPr>
          <p:nvPr/>
        </p:nvSpPr>
        <p:spPr bwMode="auto">
          <a:xfrm>
            <a:off x="442913" y="5230813"/>
            <a:ext cx="5124450" cy="723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
              </a:spcBef>
            </a:pPr>
            <a:r>
              <a:rPr lang="fr-FR" sz="2000" dirty="0">
                <a:solidFill>
                  <a:schemeClr val="tx1">
                    <a:lumMod val="50000"/>
                    <a:lumOff val="50000"/>
                  </a:schemeClr>
                </a:solidFill>
                <a:latin typeface="Arial" charset="0"/>
              </a:rPr>
              <a:t>Avances : FD - 2 jours</a:t>
            </a:r>
          </a:p>
          <a:p>
            <a:pPr>
              <a:spcBef>
                <a:spcPct val="5000"/>
              </a:spcBef>
            </a:pPr>
            <a:r>
              <a:rPr lang="fr-FR" sz="2000" dirty="0">
                <a:solidFill>
                  <a:schemeClr val="tx1">
                    <a:lumMod val="50000"/>
                    <a:lumOff val="50000"/>
                  </a:schemeClr>
                </a:solidFill>
                <a:latin typeface="Arial" charset="0"/>
              </a:rPr>
              <a:t>Retards : FD + 3 semaines</a:t>
            </a:r>
          </a:p>
        </p:txBody>
      </p:sp>
    </p:spTree>
    <p:extLst>
      <p:ext uri="{BB962C8B-B14F-4D97-AF65-F5344CB8AC3E}">
        <p14:creationId xmlns:p14="http://schemas.microsoft.com/office/powerpoint/2010/main" val="3853147960"/>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Topologie du réseau d’activités</a:t>
            </a:r>
          </a:p>
        </p:txBody>
      </p:sp>
      <p:sp>
        <p:nvSpPr>
          <p:cNvPr id="139270" name="Text Box 6"/>
          <p:cNvSpPr txBox="1">
            <a:spLocks noChangeArrowheads="1"/>
          </p:cNvSpPr>
          <p:nvPr/>
        </p:nvSpPr>
        <p:spPr bwMode="auto">
          <a:xfrm>
            <a:off x="2508250" y="2291895"/>
            <a:ext cx="955675"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A</a:t>
            </a:r>
          </a:p>
        </p:txBody>
      </p:sp>
      <p:sp>
        <p:nvSpPr>
          <p:cNvPr id="139271" name="Text Box 7"/>
          <p:cNvSpPr txBox="1">
            <a:spLocks noChangeArrowheads="1"/>
          </p:cNvSpPr>
          <p:nvPr/>
        </p:nvSpPr>
        <p:spPr bwMode="auto">
          <a:xfrm>
            <a:off x="3282950" y="4882695"/>
            <a:ext cx="947738"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F</a:t>
            </a:r>
          </a:p>
        </p:txBody>
      </p:sp>
      <p:sp>
        <p:nvSpPr>
          <p:cNvPr id="139272" name="Text Box 8"/>
          <p:cNvSpPr txBox="1">
            <a:spLocks noChangeArrowheads="1"/>
          </p:cNvSpPr>
          <p:nvPr/>
        </p:nvSpPr>
        <p:spPr bwMode="auto">
          <a:xfrm>
            <a:off x="4030663" y="3712708"/>
            <a:ext cx="977900"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E</a:t>
            </a:r>
          </a:p>
        </p:txBody>
      </p:sp>
      <p:sp>
        <p:nvSpPr>
          <p:cNvPr id="139273" name="Text Box 9"/>
          <p:cNvSpPr txBox="1">
            <a:spLocks noChangeArrowheads="1"/>
          </p:cNvSpPr>
          <p:nvPr/>
        </p:nvSpPr>
        <p:spPr bwMode="auto">
          <a:xfrm>
            <a:off x="2549525" y="3712708"/>
            <a:ext cx="966788"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D</a:t>
            </a:r>
          </a:p>
        </p:txBody>
      </p:sp>
      <p:sp>
        <p:nvSpPr>
          <p:cNvPr id="139274" name="Text Box 10"/>
          <p:cNvSpPr txBox="1">
            <a:spLocks noChangeArrowheads="1"/>
          </p:cNvSpPr>
          <p:nvPr/>
        </p:nvSpPr>
        <p:spPr bwMode="auto">
          <a:xfrm>
            <a:off x="5781675" y="3085645"/>
            <a:ext cx="968375"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C</a:t>
            </a:r>
          </a:p>
        </p:txBody>
      </p:sp>
      <p:sp>
        <p:nvSpPr>
          <p:cNvPr id="139275" name="Text Box 11"/>
          <p:cNvSpPr txBox="1">
            <a:spLocks noChangeArrowheads="1"/>
          </p:cNvSpPr>
          <p:nvPr/>
        </p:nvSpPr>
        <p:spPr bwMode="auto">
          <a:xfrm>
            <a:off x="3979863" y="2291895"/>
            <a:ext cx="957262" cy="584200"/>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Tâche</a:t>
            </a:r>
            <a:br>
              <a:rPr lang="fr-FR" sz="1600">
                <a:solidFill>
                  <a:schemeClr val="bg2">
                    <a:lumMod val="50000"/>
                  </a:schemeClr>
                </a:solidFill>
                <a:latin typeface="Arial" charset="0"/>
                <a:cs typeface="+mn-cs"/>
              </a:rPr>
            </a:br>
            <a:r>
              <a:rPr lang="fr-FR" sz="1600">
                <a:solidFill>
                  <a:schemeClr val="bg2">
                    <a:lumMod val="50000"/>
                  </a:schemeClr>
                </a:solidFill>
                <a:latin typeface="Arial" charset="0"/>
                <a:cs typeface="+mn-cs"/>
              </a:rPr>
              <a:t>B</a:t>
            </a:r>
          </a:p>
        </p:txBody>
      </p:sp>
      <p:sp>
        <p:nvSpPr>
          <p:cNvPr id="139276" name="AutoShape 12"/>
          <p:cNvSpPr>
            <a:spLocks noChangeArrowheads="1"/>
          </p:cNvSpPr>
          <p:nvPr/>
        </p:nvSpPr>
        <p:spPr bwMode="auto">
          <a:xfrm>
            <a:off x="279400" y="2998333"/>
            <a:ext cx="1558925" cy="673100"/>
          </a:xfrm>
          <a:prstGeom prst="diamond">
            <a:avLst/>
          </a:prstGeom>
          <a:solidFill>
            <a:srgbClr val="FFE1FF"/>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rgbClr val="595959"/>
                </a:solidFill>
                <a:latin typeface="Arial" charset="0"/>
              </a:rPr>
              <a:t>Début</a:t>
            </a:r>
          </a:p>
        </p:txBody>
      </p:sp>
      <p:sp>
        <p:nvSpPr>
          <p:cNvPr id="139277" name="AutoShape 13"/>
          <p:cNvSpPr>
            <a:spLocks noChangeArrowheads="1"/>
          </p:cNvSpPr>
          <p:nvPr/>
        </p:nvSpPr>
        <p:spPr bwMode="auto">
          <a:xfrm>
            <a:off x="7440613" y="3061833"/>
            <a:ext cx="1558925" cy="673100"/>
          </a:xfrm>
          <a:prstGeom prst="diamond">
            <a:avLst/>
          </a:prstGeom>
          <a:solidFill>
            <a:srgbClr val="FFE1FF"/>
          </a:solidFill>
          <a:ln w="12700">
            <a:solidFill>
              <a:schemeClr val="bg2">
                <a:lumMod val="50000"/>
              </a:schemeClr>
            </a:solidFill>
            <a:miter lim="800000"/>
            <a:headEnd/>
            <a:tailEnd/>
          </a:ln>
          <a:effectLst/>
        </p:spPr>
        <p:txBody>
          <a:bodyPr>
            <a:spAutoFit/>
          </a:bodyPr>
          <a:lstStyle/>
          <a:p>
            <a:pPr algn="ctr">
              <a:spcBef>
                <a:spcPct val="50000"/>
              </a:spcBef>
              <a:defRPr/>
            </a:pPr>
            <a:r>
              <a:rPr lang="fr-FR" sz="1600">
                <a:solidFill>
                  <a:schemeClr val="bg2">
                    <a:lumMod val="50000"/>
                  </a:schemeClr>
                </a:solidFill>
                <a:latin typeface="Arial" charset="0"/>
                <a:cs typeface="+mn-cs"/>
              </a:rPr>
              <a:t>Fin</a:t>
            </a:r>
          </a:p>
        </p:txBody>
      </p:sp>
      <p:sp>
        <p:nvSpPr>
          <p:cNvPr id="139278" name="Line 14"/>
          <p:cNvSpPr>
            <a:spLocks noChangeShapeType="1"/>
          </p:cNvSpPr>
          <p:nvPr/>
        </p:nvSpPr>
        <p:spPr bwMode="auto">
          <a:xfrm flipV="1">
            <a:off x="1766888" y="2807833"/>
            <a:ext cx="655637" cy="39687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79" name="Line 15"/>
          <p:cNvSpPr>
            <a:spLocks noChangeShapeType="1"/>
          </p:cNvSpPr>
          <p:nvPr/>
        </p:nvSpPr>
        <p:spPr bwMode="auto">
          <a:xfrm>
            <a:off x="3536950" y="2639558"/>
            <a:ext cx="338138"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0" name="Line 16"/>
          <p:cNvSpPr>
            <a:spLocks noChangeShapeType="1"/>
          </p:cNvSpPr>
          <p:nvPr/>
        </p:nvSpPr>
        <p:spPr bwMode="auto">
          <a:xfrm>
            <a:off x="1885950" y="3433308"/>
            <a:ext cx="576263" cy="376237"/>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1" name="Line 17"/>
          <p:cNvSpPr>
            <a:spLocks noChangeShapeType="1"/>
          </p:cNvSpPr>
          <p:nvPr/>
        </p:nvSpPr>
        <p:spPr bwMode="auto">
          <a:xfrm>
            <a:off x="3597275" y="4039733"/>
            <a:ext cx="377825"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2" name="Line 18"/>
          <p:cNvSpPr>
            <a:spLocks noChangeShapeType="1"/>
          </p:cNvSpPr>
          <p:nvPr/>
        </p:nvSpPr>
        <p:spPr bwMode="auto">
          <a:xfrm flipV="1">
            <a:off x="3935413" y="4582658"/>
            <a:ext cx="238125" cy="18732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3" name="Line 19"/>
          <p:cNvSpPr>
            <a:spLocks noChangeShapeType="1"/>
          </p:cNvSpPr>
          <p:nvPr/>
        </p:nvSpPr>
        <p:spPr bwMode="auto">
          <a:xfrm flipV="1">
            <a:off x="5029200" y="3538083"/>
            <a:ext cx="655638" cy="417512"/>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4" name="Line 20"/>
          <p:cNvSpPr>
            <a:spLocks noChangeShapeType="1"/>
          </p:cNvSpPr>
          <p:nvPr/>
        </p:nvSpPr>
        <p:spPr bwMode="auto">
          <a:xfrm>
            <a:off x="3517900" y="3057070"/>
            <a:ext cx="954088" cy="56515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5" name="Line 21"/>
          <p:cNvSpPr>
            <a:spLocks noChangeShapeType="1"/>
          </p:cNvSpPr>
          <p:nvPr/>
        </p:nvSpPr>
        <p:spPr bwMode="auto">
          <a:xfrm>
            <a:off x="6819900" y="3412670"/>
            <a:ext cx="496888"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sz="1600">
              <a:solidFill>
                <a:schemeClr val="bg2">
                  <a:lumMod val="50000"/>
                </a:schemeClr>
              </a:solidFill>
              <a:cs typeface="+mn-cs"/>
            </a:endParaRPr>
          </a:p>
        </p:txBody>
      </p:sp>
      <p:sp>
        <p:nvSpPr>
          <p:cNvPr id="139286" name="Text Box 22"/>
          <p:cNvSpPr txBox="1">
            <a:spLocks noChangeArrowheads="1"/>
          </p:cNvSpPr>
          <p:nvPr/>
        </p:nvSpPr>
        <p:spPr bwMode="auto">
          <a:xfrm>
            <a:off x="5043716" y="2277382"/>
            <a:ext cx="2514600" cy="369332"/>
          </a:xfrm>
          <a:prstGeom prst="rect">
            <a:avLst/>
          </a:prstGeom>
          <a:noFill/>
          <a:ln w="12700">
            <a:noFill/>
            <a:miter lim="800000"/>
            <a:headEnd/>
            <a:tailEnd/>
          </a:ln>
          <a:effectLst/>
        </p:spPr>
        <p:txBody>
          <a:bodyPr>
            <a:spAutoFit/>
          </a:bodyPr>
          <a:lstStyle/>
          <a:p>
            <a:pPr>
              <a:spcBef>
                <a:spcPct val="50000"/>
              </a:spcBef>
              <a:defRPr/>
            </a:pPr>
            <a:r>
              <a:rPr lang="fr-FR" sz="1800" dirty="0">
                <a:solidFill>
                  <a:schemeClr val="tx1">
                    <a:lumMod val="65000"/>
                    <a:lumOff val="35000"/>
                  </a:schemeClr>
                </a:solidFill>
                <a:latin typeface="Arial" charset="0"/>
                <a:cs typeface="+mn-cs"/>
              </a:rPr>
              <a:t>A quoi sert B ?</a:t>
            </a:r>
          </a:p>
        </p:txBody>
      </p:sp>
      <p:sp>
        <p:nvSpPr>
          <p:cNvPr id="167956" name="Text Box 23"/>
          <p:cNvSpPr txBox="1">
            <a:spLocks noChangeArrowheads="1"/>
          </p:cNvSpPr>
          <p:nvPr/>
        </p:nvSpPr>
        <p:spPr bwMode="auto">
          <a:xfrm>
            <a:off x="4366533" y="4843690"/>
            <a:ext cx="2514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FR" sz="1800">
                <a:solidFill>
                  <a:schemeClr val="tx1">
                    <a:lumMod val="65000"/>
                    <a:lumOff val="35000"/>
                  </a:schemeClr>
                </a:solidFill>
                <a:latin typeface="Arial" charset="0"/>
              </a:rPr>
              <a:t>A partir de quand peut débuter F ?</a:t>
            </a:r>
          </a:p>
        </p:txBody>
      </p:sp>
    </p:spTree>
    <p:extLst>
      <p:ext uri="{BB962C8B-B14F-4D97-AF65-F5344CB8AC3E}">
        <p14:creationId xmlns:p14="http://schemas.microsoft.com/office/powerpoint/2010/main" val="143956369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Topologie du réseau d’activités</a:t>
            </a:r>
          </a:p>
        </p:txBody>
      </p:sp>
      <p:sp>
        <p:nvSpPr>
          <p:cNvPr id="169986" name="Rectangle 3"/>
          <p:cNvSpPr>
            <a:spLocks noGrp="1" noChangeArrowheads="1"/>
          </p:cNvSpPr>
          <p:nvPr>
            <p:ph type="body" idx="1"/>
          </p:nvPr>
        </p:nvSpPr>
        <p:spPr>
          <a:xfrm>
            <a:off x="443821" y="1581150"/>
            <a:ext cx="8231187" cy="804863"/>
          </a:xfrm>
        </p:spPr>
        <p:txBody>
          <a:bodyPr/>
          <a:lstStyle/>
          <a:p>
            <a:pPr marL="0" indent="0">
              <a:buNone/>
            </a:pPr>
            <a:r>
              <a:rPr lang="fr-FR" dirty="0">
                <a:latin typeface="Arial" charset="0"/>
                <a:ea typeface="ＭＳ Ｐゴシック" charset="0"/>
                <a:cs typeface="ＭＳ Ｐゴシック" charset="0"/>
              </a:rPr>
              <a:t>Simplifier le réseau</a:t>
            </a:r>
          </a:p>
          <a:p>
            <a:pPr lvl="1"/>
            <a:endParaRPr lang="fr-FR" dirty="0">
              <a:latin typeface="Arial" charset="0"/>
              <a:ea typeface="ＭＳ Ｐゴシック" charset="0"/>
            </a:endParaRPr>
          </a:p>
        </p:txBody>
      </p:sp>
      <p:sp>
        <p:nvSpPr>
          <p:cNvPr id="143366" name="Text Box 6"/>
          <p:cNvSpPr txBox="1">
            <a:spLocks noChangeArrowheads="1"/>
          </p:cNvSpPr>
          <p:nvPr/>
        </p:nvSpPr>
        <p:spPr bwMode="auto">
          <a:xfrm>
            <a:off x="5072063" y="2901950"/>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A</a:t>
            </a:r>
          </a:p>
        </p:txBody>
      </p:sp>
      <p:sp>
        <p:nvSpPr>
          <p:cNvPr id="143367" name="Text Box 7"/>
          <p:cNvSpPr txBox="1">
            <a:spLocks noChangeArrowheads="1"/>
          </p:cNvSpPr>
          <p:nvPr/>
        </p:nvSpPr>
        <p:spPr bwMode="auto">
          <a:xfrm>
            <a:off x="5072063" y="4052888"/>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C</a:t>
            </a:r>
          </a:p>
        </p:txBody>
      </p:sp>
      <p:sp>
        <p:nvSpPr>
          <p:cNvPr id="143368" name="Text Box 8"/>
          <p:cNvSpPr txBox="1">
            <a:spLocks noChangeArrowheads="1"/>
          </p:cNvSpPr>
          <p:nvPr/>
        </p:nvSpPr>
        <p:spPr bwMode="auto">
          <a:xfrm rot="2754892">
            <a:off x="6215063" y="3489325"/>
            <a:ext cx="419100" cy="409575"/>
          </a:xfrm>
          <a:prstGeom prst="rect">
            <a:avLst/>
          </a:prstGeom>
          <a:solidFill>
            <a:srgbClr val="FFFFCC"/>
          </a:solidFill>
          <a:ln w="12700">
            <a:solidFill>
              <a:schemeClr val="bg2">
                <a:lumMod val="50000"/>
              </a:schemeClr>
            </a:solid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endParaRPr lang="fr-FR" sz="2000">
              <a:solidFill>
                <a:srgbClr val="595959"/>
              </a:solidFill>
              <a:latin typeface="Arial" charset="0"/>
            </a:endParaRPr>
          </a:p>
        </p:txBody>
      </p:sp>
      <p:sp>
        <p:nvSpPr>
          <p:cNvPr id="143369" name="Text Box 9"/>
          <p:cNvSpPr txBox="1">
            <a:spLocks noChangeArrowheads="1"/>
          </p:cNvSpPr>
          <p:nvPr/>
        </p:nvSpPr>
        <p:spPr bwMode="auto">
          <a:xfrm>
            <a:off x="5072063" y="3478213"/>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B</a:t>
            </a:r>
          </a:p>
        </p:txBody>
      </p:sp>
      <p:sp>
        <p:nvSpPr>
          <p:cNvPr id="143370" name="Line 10"/>
          <p:cNvSpPr>
            <a:spLocks noChangeShapeType="1"/>
          </p:cNvSpPr>
          <p:nvPr/>
        </p:nvSpPr>
        <p:spPr bwMode="auto">
          <a:xfrm>
            <a:off x="5786438" y="3200400"/>
            <a:ext cx="255587" cy="39052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1" name="Line 11"/>
          <p:cNvSpPr>
            <a:spLocks noChangeShapeType="1"/>
          </p:cNvSpPr>
          <p:nvPr/>
        </p:nvSpPr>
        <p:spPr bwMode="auto">
          <a:xfrm>
            <a:off x="5772150" y="3675063"/>
            <a:ext cx="254000"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2" name="Line 12"/>
          <p:cNvSpPr>
            <a:spLocks noChangeShapeType="1"/>
          </p:cNvSpPr>
          <p:nvPr/>
        </p:nvSpPr>
        <p:spPr bwMode="auto">
          <a:xfrm flipV="1">
            <a:off x="5786438" y="3844925"/>
            <a:ext cx="255587" cy="371475"/>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3" name="Text Box 13"/>
          <p:cNvSpPr txBox="1">
            <a:spLocks noChangeArrowheads="1"/>
          </p:cNvSpPr>
          <p:nvPr/>
        </p:nvSpPr>
        <p:spPr bwMode="auto">
          <a:xfrm>
            <a:off x="7129463" y="2901950"/>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X</a:t>
            </a:r>
          </a:p>
        </p:txBody>
      </p:sp>
      <p:sp>
        <p:nvSpPr>
          <p:cNvPr id="143374" name="Text Box 14"/>
          <p:cNvSpPr txBox="1">
            <a:spLocks noChangeArrowheads="1"/>
          </p:cNvSpPr>
          <p:nvPr/>
        </p:nvSpPr>
        <p:spPr bwMode="auto">
          <a:xfrm>
            <a:off x="7129463" y="4052888"/>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Z</a:t>
            </a:r>
          </a:p>
        </p:txBody>
      </p:sp>
      <p:sp>
        <p:nvSpPr>
          <p:cNvPr id="143375" name="Text Box 15"/>
          <p:cNvSpPr txBox="1">
            <a:spLocks noChangeArrowheads="1"/>
          </p:cNvSpPr>
          <p:nvPr/>
        </p:nvSpPr>
        <p:spPr bwMode="auto">
          <a:xfrm>
            <a:off x="7129463" y="3478213"/>
            <a:ext cx="661987" cy="409575"/>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Y</a:t>
            </a:r>
          </a:p>
        </p:txBody>
      </p:sp>
      <p:sp>
        <p:nvSpPr>
          <p:cNvPr id="143376" name="Line 16"/>
          <p:cNvSpPr>
            <a:spLocks noChangeShapeType="1"/>
          </p:cNvSpPr>
          <p:nvPr/>
        </p:nvSpPr>
        <p:spPr bwMode="auto">
          <a:xfrm flipV="1">
            <a:off x="6800850" y="3238500"/>
            <a:ext cx="266700" cy="38100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7" name="Line 17"/>
          <p:cNvSpPr>
            <a:spLocks noChangeShapeType="1"/>
          </p:cNvSpPr>
          <p:nvPr/>
        </p:nvSpPr>
        <p:spPr bwMode="auto">
          <a:xfrm>
            <a:off x="6819900" y="3695700"/>
            <a:ext cx="266700"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78" name="Line 18"/>
          <p:cNvSpPr>
            <a:spLocks noChangeShapeType="1"/>
          </p:cNvSpPr>
          <p:nvPr/>
        </p:nvSpPr>
        <p:spPr bwMode="auto">
          <a:xfrm>
            <a:off x="6800850" y="3752850"/>
            <a:ext cx="247650" cy="34290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grpSp>
        <p:nvGrpSpPr>
          <p:cNvPr id="170000" name="Group 19"/>
          <p:cNvGrpSpPr>
            <a:grpSpLocks/>
          </p:cNvGrpSpPr>
          <p:nvPr/>
        </p:nvGrpSpPr>
        <p:grpSpPr bwMode="auto">
          <a:xfrm>
            <a:off x="881063" y="2901950"/>
            <a:ext cx="2643187" cy="1560513"/>
            <a:chOff x="555" y="1828"/>
            <a:chExt cx="1665" cy="983"/>
          </a:xfrm>
        </p:grpSpPr>
        <p:sp>
          <p:nvSpPr>
            <p:cNvPr id="143380" name="Text Box 20"/>
            <p:cNvSpPr txBox="1">
              <a:spLocks noChangeArrowheads="1"/>
            </p:cNvSpPr>
            <p:nvPr/>
          </p:nvSpPr>
          <p:spPr bwMode="auto">
            <a:xfrm>
              <a:off x="555" y="1828"/>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A</a:t>
              </a:r>
            </a:p>
          </p:txBody>
        </p:sp>
        <p:sp>
          <p:nvSpPr>
            <p:cNvPr id="143381" name="Text Box 21"/>
            <p:cNvSpPr txBox="1">
              <a:spLocks noChangeArrowheads="1"/>
            </p:cNvSpPr>
            <p:nvPr/>
          </p:nvSpPr>
          <p:spPr bwMode="auto">
            <a:xfrm>
              <a:off x="555" y="2553"/>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C</a:t>
              </a:r>
            </a:p>
          </p:txBody>
        </p:sp>
        <p:sp>
          <p:nvSpPr>
            <p:cNvPr id="143382" name="Text Box 22"/>
            <p:cNvSpPr txBox="1">
              <a:spLocks noChangeArrowheads="1"/>
            </p:cNvSpPr>
            <p:nvPr/>
          </p:nvSpPr>
          <p:spPr bwMode="auto">
            <a:xfrm>
              <a:off x="555" y="2191"/>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B</a:t>
              </a:r>
            </a:p>
          </p:txBody>
        </p:sp>
        <p:sp>
          <p:nvSpPr>
            <p:cNvPr id="143383" name="Text Box 23"/>
            <p:cNvSpPr txBox="1">
              <a:spLocks noChangeArrowheads="1"/>
            </p:cNvSpPr>
            <p:nvPr/>
          </p:nvSpPr>
          <p:spPr bwMode="auto">
            <a:xfrm>
              <a:off x="1803" y="1828"/>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X</a:t>
              </a:r>
            </a:p>
          </p:txBody>
        </p:sp>
        <p:sp>
          <p:nvSpPr>
            <p:cNvPr id="143384" name="Text Box 24"/>
            <p:cNvSpPr txBox="1">
              <a:spLocks noChangeArrowheads="1"/>
            </p:cNvSpPr>
            <p:nvPr/>
          </p:nvSpPr>
          <p:spPr bwMode="auto">
            <a:xfrm>
              <a:off x="1803" y="2553"/>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Z</a:t>
              </a:r>
            </a:p>
          </p:txBody>
        </p:sp>
        <p:sp>
          <p:nvSpPr>
            <p:cNvPr id="143385" name="Text Box 25"/>
            <p:cNvSpPr txBox="1">
              <a:spLocks noChangeArrowheads="1"/>
            </p:cNvSpPr>
            <p:nvPr/>
          </p:nvSpPr>
          <p:spPr bwMode="auto">
            <a:xfrm>
              <a:off x="1803" y="2191"/>
              <a:ext cx="417" cy="258"/>
            </a:xfrm>
            <a:prstGeom prst="rect">
              <a:avLst/>
            </a:prstGeom>
            <a:solidFill>
              <a:srgbClr val="FFFFCC"/>
            </a:solidFill>
            <a:ln w="12700">
              <a:solidFill>
                <a:schemeClr val="bg2">
                  <a:lumMod val="50000"/>
                </a:schemeClr>
              </a:solidFill>
              <a:miter lim="800000"/>
              <a:headEnd/>
              <a:tailEnd/>
            </a:ln>
            <a:effectLst/>
          </p:spPr>
          <p:txBody>
            <a:bodyPr>
              <a:spAutoFit/>
            </a:bodyPr>
            <a:lstStyle/>
            <a:p>
              <a:pPr algn="ctr">
                <a:spcBef>
                  <a:spcPct val="50000"/>
                </a:spcBef>
                <a:defRPr/>
              </a:pPr>
              <a:r>
                <a:rPr lang="fr-FR" sz="2000">
                  <a:solidFill>
                    <a:srgbClr val="595959"/>
                  </a:solidFill>
                  <a:latin typeface="Arial" charset="0"/>
                  <a:cs typeface="+mn-cs"/>
                </a:rPr>
                <a:t>Y</a:t>
              </a:r>
            </a:p>
          </p:txBody>
        </p:sp>
        <p:sp>
          <p:nvSpPr>
            <p:cNvPr id="143386" name="Line 26"/>
            <p:cNvSpPr>
              <a:spLocks noChangeShapeType="1"/>
            </p:cNvSpPr>
            <p:nvPr/>
          </p:nvSpPr>
          <p:spPr bwMode="auto">
            <a:xfrm>
              <a:off x="984" y="1932"/>
              <a:ext cx="744"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7" name="Line 27"/>
            <p:cNvSpPr>
              <a:spLocks noChangeShapeType="1"/>
            </p:cNvSpPr>
            <p:nvPr/>
          </p:nvSpPr>
          <p:spPr bwMode="auto">
            <a:xfrm>
              <a:off x="984" y="1956"/>
              <a:ext cx="780" cy="36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8" name="Line 28"/>
            <p:cNvSpPr>
              <a:spLocks noChangeShapeType="1"/>
            </p:cNvSpPr>
            <p:nvPr/>
          </p:nvSpPr>
          <p:spPr bwMode="auto">
            <a:xfrm>
              <a:off x="996" y="1980"/>
              <a:ext cx="744" cy="708"/>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89" name="Line 29"/>
            <p:cNvSpPr>
              <a:spLocks noChangeShapeType="1"/>
            </p:cNvSpPr>
            <p:nvPr/>
          </p:nvSpPr>
          <p:spPr bwMode="auto">
            <a:xfrm flipV="1">
              <a:off x="996" y="1980"/>
              <a:ext cx="708" cy="324"/>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0" name="Line 30"/>
            <p:cNvSpPr>
              <a:spLocks noChangeShapeType="1"/>
            </p:cNvSpPr>
            <p:nvPr/>
          </p:nvSpPr>
          <p:spPr bwMode="auto">
            <a:xfrm>
              <a:off x="996" y="2316"/>
              <a:ext cx="744"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1" name="Line 31"/>
            <p:cNvSpPr>
              <a:spLocks noChangeShapeType="1"/>
            </p:cNvSpPr>
            <p:nvPr/>
          </p:nvSpPr>
          <p:spPr bwMode="auto">
            <a:xfrm>
              <a:off x="1020" y="2316"/>
              <a:ext cx="708" cy="384"/>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2" name="Line 32"/>
            <p:cNvSpPr>
              <a:spLocks noChangeShapeType="1"/>
            </p:cNvSpPr>
            <p:nvPr/>
          </p:nvSpPr>
          <p:spPr bwMode="auto">
            <a:xfrm flipV="1">
              <a:off x="1008" y="1956"/>
              <a:ext cx="720" cy="732"/>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3" name="Line 33"/>
            <p:cNvSpPr>
              <a:spLocks noChangeShapeType="1"/>
            </p:cNvSpPr>
            <p:nvPr/>
          </p:nvSpPr>
          <p:spPr bwMode="auto">
            <a:xfrm flipV="1">
              <a:off x="1020" y="2340"/>
              <a:ext cx="684" cy="372"/>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sp>
          <p:nvSpPr>
            <p:cNvPr id="143394" name="Line 34"/>
            <p:cNvSpPr>
              <a:spLocks noChangeShapeType="1"/>
            </p:cNvSpPr>
            <p:nvPr/>
          </p:nvSpPr>
          <p:spPr bwMode="auto">
            <a:xfrm>
              <a:off x="1008" y="2724"/>
              <a:ext cx="696" cy="0"/>
            </a:xfrm>
            <a:prstGeom prst="line">
              <a:avLst/>
            </a:prstGeom>
            <a:noFill/>
            <a:ln w="12700">
              <a:solidFill>
                <a:schemeClr val="bg2">
                  <a:lumMod val="50000"/>
                </a:schemeClr>
              </a:solidFill>
              <a:round/>
              <a:headEnd/>
              <a:tailEnd type="triangle" w="med" len="med"/>
            </a:ln>
            <a:effectLst/>
          </p:spPr>
          <p:txBody>
            <a:bodyPr wrap="none" anchor="ctr"/>
            <a:lstStyle/>
            <a:p>
              <a:pPr>
                <a:spcBef>
                  <a:spcPct val="20000"/>
                </a:spcBef>
                <a:buClr>
                  <a:srgbClr val="FF5050"/>
                </a:buClr>
                <a:buFontTx/>
                <a:buChar char="•"/>
                <a:defRPr/>
              </a:pPr>
              <a:endParaRPr lang="en-US">
                <a:solidFill>
                  <a:srgbClr val="595959"/>
                </a:solidFill>
                <a:cs typeface="+mn-cs"/>
              </a:endParaRPr>
            </a:p>
          </p:txBody>
        </p:sp>
      </p:grpSp>
      <p:sp>
        <p:nvSpPr>
          <p:cNvPr id="170001" name="Flèche vers la droite 1"/>
          <p:cNvSpPr>
            <a:spLocks noChangeArrowheads="1"/>
          </p:cNvSpPr>
          <p:nvPr/>
        </p:nvSpPr>
        <p:spPr bwMode="auto">
          <a:xfrm>
            <a:off x="3940175" y="3527425"/>
            <a:ext cx="673100" cy="336550"/>
          </a:xfrm>
          <a:prstGeom prst="rightArrow">
            <a:avLst>
              <a:gd name="adj1" fmla="val 50000"/>
              <a:gd name="adj2" fmla="val 50000"/>
            </a:avLst>
          </a:prstGeom>
          <a:noFill/>
          <a:ln w="9525">
            <a:solidFill>
              <a:schemeClr val="tx1"/>
            </a:solidFill>
            <a:round/>
            <a:headEnd/>
            <a:tailEnd/>
          </a:ln>
        </p:spPr>
        <p:txBody>
          <a:bodyPr lIns="92075" tIns="46038" rIns="92075" bIns="46038"/>
          <a:lstStyle/>
          <a:p>
            <a:pPr marL="342900" indent="-342900">
              <a:spcBef>
                <a:spcPct val="20000"/>
              </a:spcBef>
              <a:buClr>
                <a:srgbClr val="FF5050"/>
              </a:buClr>
              <a:buFontTx/>
              <a:buChar char="•"/>
            </a:pPr>
            <a:endParaRPr lang="fr-FR"/>
          </a:p>
        </p:txBody>
      </p:sp>
    </p:spTree>
    <p:extLst>
      <p:ext uri="{BB962C8B-B14F-4D97-AF65-F5344CB8AC3E}">
        <p14:creationId xmlns:p14="http://schemas.microsoft.com/office/powerpoint/2010/main" val="3189760184"/>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Marge totale</a:t>
            </a:r>
            <a:endParaRPr lang="fr-FR">
              <a:latin typeface="Arial" charset="0"/>
              <a:ea typeface="ＭＳ Ｐゴシック" charset="0"/>
              <a:cs typeface="ＭＳ Ｐゴシック" charset="0"/>
            </a:endParaRPr>
          </a:p>
        </p:txBody>
      </p:sp>
      <p:sp>
        <p:nvSpPr>
          <p:cNvPr id="172034" name="Rectangle 3"/>
          <p:cNvSpPr>
            <a:spLocks noGrp="1" noChangeArrowheads="1"/>
          </p:cNvSpPr>
          <p:nvPr>
            <p:ph type="body" idx="1"/>
          </p:nvPr>
        </p:nvSpPr>
        <p:spPr>
          <a:xfrm>
            <a:off x="377825" y="1579471"/>
            <a:ext cx="8585200" cy="2684462"/>
          </a:xfrm>
          <a:noFill/>
        </p:spPr>
        <p:txBody>
          <a:bodyPr/>
          <a:lstStyle/>
          <a:p>
            <a:pPr marL="628650" indent="-609600">
              <a:lnSpc>
                <a:spcPct val="80000"/>
              </a:lnSpc>
              <a:buFontTx/>
              <a:buNone/>
            </a:pPr>
            <a:r>
              <a:rPr lang="fr-CH" sz="2400">
                <a:latin typeface="Arial" charset="0"/>
                <a:ea typeface="ＭＳ Ｐゴシック" charset="0"/>
                <a:cs typeface="ＭＳ Ｐゴシック" charset="0"/>
              </a:rPr>
              <a:t>Marge totale d</a:t>
            </a:r>
            <a:r>
              <a:rPr lang="ja-JP" altLang="fr-CH" sz="2400" dirty="0">
                <a:latin typeface="Arial" charset="0"/>
                <a:ea typeface="ＭＳ Ｐゴシック" charset="0"/>
                <a:cs typeface="ＭＳ Ｐゴシック" charset="0"/>
              </a:rPr>
              <a:t>’</a:t>
            </a:r>
            <a:r>
              <a:rPr lang="fr-CH" altLang="ja-JP" sz="2400" dirty="0">
                <a:latin typeface="Arial" charset="0"/>
                <a:ea typeface="ＭＳ Ｐゴシック" charset="0"/>
                <a:cs typeface="ＭＳ Ｐゴシック" charset="0"/>
              </a:rPr>
              <a:t>une activité = LF – EF (ou LS - ES)</a:t>
            </a:r>
          </a:p>
          <a:p>
            <a:pPr marL="628650" indent="-609600">
              <a:lnSpc>
                <a:spcPct val="80000"/>
              </a:lnSpc>
              <a:buFontTx/>
              <a:buNone/>
            </a:pPr>
            <a:endParaRPr lang="fr-CH" sz="2400" dirty="0">
              <a:latin typeface="Arial" charset="0"/>
              <a:ea typeface="ＭＳ Ｐゴシック" charset="0"/>
              <a:cs typeface="ＭＳ Ｐゴシック" charset="0"/>
            </a:endParaRPr>
          </a:p>
          <a:p>
            <a:pPr marL="628650" indent="-609600">
              <a:lnSpc>
                <a:spcPct val="80000"/>
              </a:lnSpc>
              <a:buFontTx/>
              <a:buNone/>
            </a:pPr>
            <a:r>
              <a:rPr lang="fr-CH" sz="1800" dirty="0">
                <a:latin typeface="Arial" charset="0"/>
                <a:ea typeface="ＭＳ Ｐゴシック" charset="0"/>
                <a:cs typeface="ＭＳ Ｐゴシック" charset="0"/>
              </a:rPr>
              <a:t>LF (</a:t>
            </a:r>
            <a:r>
              <a:rPr lang="fr-CH" sz="1800" dirty="0" err="1">
                <a:latin typeface="Arial" charset="0"/>
                <a:ea typeface="ＭＳ Ｐゴシック" charset="0"/>
                <a:cs typeface="ＭＳ Ｐゴシック" charset="0"/>
              </a:rPr>
              <a:t>Late</a:t>
            </a:r>
            <a:r>
              <a:rPr lang="fr-CH" sz="1800" dirty="0">
                <a:latin typeface="Arial" charset="0"/>
                <a:ea typeface="ＭＳ Ｐゴシック" charset="0"/>
                <a:cs typeface="ＭＳ Ｐゴシック" charset="0"/>
              </a:rPr>
              <a:t> Finish) : fin possible au plus tard</a:t>
            </a:r>
          </a:p>
          <a:p>
            <a:pPr marL="628650" indent="-609600">
              <a:lnSpc>
                <a:spcPct val="80000"/>
              </a:lnSpc>
              <a:buFontTx/>
              <a:buNone/>
            </a:pPr>
            <a:r>
              <a:rPr lang="fr-CH" sz="1800" dirty="0">
                <a:latin typeface="Arial" charset="0"/>
                <a:ea typeface="ＭＳ Ｐゴシック" charset="0"/>
                <a:cs typeface="ＭＳ Ｐゴシック" charset="0"/>
              </a:rPr>
              <a:t>EF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Finish) : fin possible au plus tôt</a:t>
            </a:r>
          </a:p>
          <a:p>
            <a:pPr marL="628650" indent="-609600">
              <a:lnSpc>
                <a:spcPct val="80000"/>
              </a:lnSpc>
              <a:buFontTx/>
              <a:buNone/>
            </a:pPr>
            <a:endParaRPr lang="fr-CH" sz="1800" dirty="0">
              <a:latin typeface="Arial" charset="0"/>
              <a:ea typeface="ＭＳ Ｐゴシック" charset="0"/>
              <a:cs typeface="ＭＳ Ｐゴシック" charset="0"/>
            </a:endParaRPr>
          </a:p>
          <a:p>
            <a:pPr marL="628650" indent="-609600">
              <a:lnSpc>
                <a:spcPct val="80000"/>
              </a:lnSpc>
              <a:buFontTx/>
              <a:buNone/>
            </a:pPr>
            <a:r>
              <a:rPr lang="fr-CH" sz="1800" dirty="0">
                <a:latin typeface="Arial" charset="0"/>
                <a:ea typeface="ＭＳ Ｐゴシック" charset="0"/>
                <a:cs typeface="ＭＳ Ｐゴシック" charset="0"/>
              </a:rPr>
              <a:t>LS (</a:t>
            </a:r>
            <a:r>
              <a:rPr lang="fr-CH" sz="1800" dirty="0" err="1">
                <a:latin typeface="Arial" charset="0"/>
                <a:ea typeface="ＭＳ Ｐゴシック" charset="0"/>
                <a:cs typeface="ＭＳ Ｐゴシック" charset="0"/>
              </a:rPr>
              <a:t>Late</a:t>
            </a:r>
            <a:r>
              <a:rPr lang="fr-CH" sz="1800" dirty="0">
                <a:latin typeface="Arial" charset="0"/>
                <a:ea typeface="ＭＳ Ｐゴシック" charset="0"/>
                <a:cs typeface="ＭＳ Ｐゴシック" charset="0"/>
              </a:rPr>
              <a:t> Start) : début possible au plus tard</a:t>
            </a:r>
          </a:p>
          <a:p>
            <a:pPr marL="628650" indent="-609600">
              <a:lnSpc>
                <a:spcPct val="80000"/>
              </a:lnSpc>
              <a:buFontTx/>
              <a:buNone/>
            </a:pPr>
            <a:r>
              <a:rPr lang="fr-CH" sz="1800" dirty="0">
                <a:latin typeface="Arial" charset="0"/>
                <a:ea typeface="ＭＳ Ｐゴシック" charset="0"/>
                <a:cs typeface="ＭＳ Ｐゴシック" charset="0"/>
              </a:rPr>
              <a:t>ES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Start) : début possible au plus tôt</a:t>
            </a:r>
          </a:p>
          <a:p>
            <a:pPr marL="628650" indent="-609600">
              <a:lnSpc>
                <a:spcPct val="80000"/>
              </a:lnSpc>
              <a:buFontTx/>
              <a:buNone/>
            </a:pPr>
            <a:endParaRPr lang="fr-CH" sz="1800" dirty="0">
              <a:latin typeface="Arial" charset="0"/>
              <a:ea typeface="ＭＳ Ｐゴシック" charset="0"/>
              <a:cs typeface="ＭＳ Ｐゴシック" charset="0"/>
            </a:endParaRPr>
          </a:p>
          <a:p>
            <a:pPr marL="628650" indent="-609600">
              <a:lnSpc>
                <a:spcPct val="80000"/>
              </a:lnSpc>
              <a:buFontTx/>
              <a:buNone/>
            </a:pPr>
            <a:r>
              <a:rPr lang="fr-CH" sz="1800" b="1" dirty="0">
                <a:latin typeface="Arial" charset="0"/>
                <a:ea typeface="ＭＳ Ｐゴシック" charset="0"/>
                <a:cs typeface="ＭＳ Ｐゴシック" charset="0"/>
              </a:rPr>
              <a:t>Chemin critique : activités sans marge (LF=EF ou LS=ES)</a:t>
            </a:r>
            <a:endParaRPr lang="fr-FR" sz="1800" b="1" dirty="0">
              <a:latin typeface="Arial" charset="0"/>
              <a:ea typeface="ＭＳ Ｐゴシック" charset="0"/>
              <a:cs typeface="ＭＳ Ｐゴシック" charset="0"/>
            </a:endParaRPr>
          </a:p>
        </p:txBody>
      </p:sp>
      <p:sp>
        <p:nvSpPr>
          <p:cNvPr id="5" name="Espace réservé du contenu 2"/>
          <p:cNvSpPr txBox="1">
            <a:spLocks/>
          </p:cNvSpPr>
          <p:nvPr/>
        </p:nvSpPr>
        <p:spPr bwMode="auto">
          <a:xfrm>
            <a:off x="420848" y="4846319"/>
            <a:ext cx="7498080" cy="11776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None/>
            </a:pPr>
            <a:r>
              <a:rPr lang="fr-FR" kern="0" dirty="0"/>
              <a:t>Intuitivement:</a:t>
            </a:r>
          </a:p>
          <a:p>
            <a:pPr lvl="1"/>
            <a:r>
              <a:rPr lang="fr-FR" kern="0" dirty="0"/>
              <a:t>Délai possible sur la fin de l’activité sans retarder la date de fin du projet</a:t>
            </a:r>
          </a:p>
          <a:p>
            <a:endParaRPr lang="fr-FR" kern="0" dirty="0"/>
          </a:p>
        </p:txBody>
      </p:sp>
    </p:spTree>
    <p:extLst>
      <p:ext uri="{BB962C8B-B14F-4D97-AF65-F5344CB8AC3E}">
        <p14:creationId xmlns:p14="http://schemas.microsoft.com/office/powerpoint/2010/main" val="343275128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Marge libre</a:t>
            </a:r>
            <a:endParaRPr lang="fr-FR">
              <a:latin typeface="Arial" charset="0"/>
              <a:ea typeface="ＭＳ Ｐゴシック" charset="0"/>
              <a:cs typeface="ＭＳ Ｐゴシック" charset="0"/>
            </a:endParaRPr>
          </a:p>
        </p:txBody>
      </p:sp>
      <p:sp>
        <p:nvSpPr>
          <p:cNvPr id="174082" name="Rectangle 3"/>
          <p:cNvSpPr>
            <a:spLocks noGrp="1" noChangeArrowheads="1"/>
          </p:cNvSpPr>
          <p:nvPr>
            <p:ph type="body" idx="1"/>
          </p:nvPr>
        </p:nvSpPr>
        <p:spPr>
          <a:xfrm>
            <a:off x="377825" y="1635125"/>
            <a:ext cx="8585200" cy="2684463"/>
          </a:xfrm>
          <a:noFill/>
        </p:spPr>
        <p:txBody>
          <a:bodyPr/>
          <a:lstStyle/>
          <a:p>
            <a:pPr marL="628650" indent="-609600">
              <a:buFontTx/>
              <a:buNone/>
            </a:pPr>
            <a:r>
              <a:rPr lang="fr-CH" sz="2400" dirty="0">
                <a:latin typeface="Arial" charset="0"/>
                <a:ea typeface="ＭＳ Ｐゴシック" charset="0"/>
                <a:cs typeface="ＭＳ Ｐゴシック" charset="0"/>
              </a:rPr>
              <a:t>Marge libre = ES du premier successeur - EF de l’activité</a:t>
            </a:r>
          </a:p>
          <a:p>
            <a:pPr marL="628650" indent="-609600">
              <a:buFontTx/>
              <a:buNone/>
            </a:pPr>
            <a:endParaRPr lang="fr-CH" sz="2400" dirty="0">
              <a:latin typeface="Arial" charset="0"/>
              <a:ea typeface="ＭＳ Ｐゴシック" charset="0"/>
              <a:cs typeface="ＭＳ Ｐゴシック" charset="0"/>
            </a:endParaRPr>
          </a:p>
          <a:p>
            <a:pPr marL="628650" indent="-609600">
              <a:buFontTx/>
              <a:buNone/>
            </a:pPr>
            <a:r>
              <a:rPr lang="fr-CH" sz="1800" dirty="0">
                <a:latin typeface="Arial" charset="0"/>
                <a:ea typeface="ＭＳ Ｐゴシック" charset="0"/>
                <a:cs typeface="ＭＳ Ｐゴシック" charset="0"/>
              </a:rPr>
              <a:t>ES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Start) : début possible au plus tôt</a:t>
            </a:r>
          </a:p>
          <a:p>
            <a:pPr marL="628650" indent="-609600">
              <a:buFontTx/>
              <a:buNone/>
            </a:pPr>
            <a:endParaRPr lang="fr-CH" sz="1800" dirty="0">
              <a:latin typeface="Arial" charset="0"/>
              <a:ea typeface="ＭＳ Ｐゴシック" charset="0"/>
              <a:cs typeface="ＭＳ Ｐゴシック" charset="0"/>
            </a:endParaRPr>
          </a:p>
          <a:p>
            <a:pPr marL="628650" indent="-609600">
              <a:buFontTx/>
              <a:buNone/>
            </a:pPr>
            <a:r>
              <a:rPr lang="fr-CH" sz="1800" dirty="0">
                <a:latin typeface="Arial" charset="0"/>
                <a:ea typeface="ＭＳ Ｐゴシック" charset="0"/>
                <a:cs typeface="ＭＳ Ｐゴシック" charset="0"/>
              </a:rPr>
              <a:t>EF (</a:t>
            </a:r>
            <a:r>
              <a:rPr lang="fr-CH" sz="1800" dirty="0" err="1">
                <a:latin typeface="Arial" charset="0"/>
                <a:ea typeface="ＭＳ Ｐゴシック" charset="0"/>
                <a:cs typeface="ＭＳ Ｐゴシック" charset="0"/>
              </a:rPr>
              <a:t>Early</a:t>
            </a:r>
            <a:r>
              <a:rPr lang="fr-CH" sz="1800" dirty="0">
                <a:latin typeface="Arial" charset="0"/>
                <a:ea typeface="ＭＳ Ｐゴシック" charset="0"/>
                <a:cs typeface="ＭＳ Ｐゴシック" charset="0"/>
              </a:rPr>
              <a:t> Finish) : fin possible au plus tôt</a:t>
            </a:r>
          </a:p>
        </p:txBody>
      </p:sp>
      <p:sp>
        <p:nvSpPr>
          <p:cNvPr id="5" name="Espace réservé du contenu 2"/>
          <p:cNvSpPr txBox="1">
            <a:spLocks/>
          </p:cNvSpPr>
          <p:nvPr/>
        </p:nvSpPr>
        <p:spPr bwMode="auto">
          <a:xfrm>
            <a:off x="420848" y="4767941"/>
            <a:ext cx="7498080" cy="117763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Clr>
                <a:schemeClr val="tx1"/>
              </a:buClr>
              <a:buNone/>
            </a:pPr>
            <a:r>
              <a:rPr lang="fr-CH" dirty="0">
                <a:latin typeface="Arial" charset="0"/>
              </a:rPr>
              <a:t>Intuitivement:</a:t>
            </a:r>
            <a:endParaRPr lang="fr-FR" dirty="0">
              <a:latin typeface="Arial" charset="0"/>
            </a:endParaRPr>
          </a:p>
          <a:p>
            <a:pPr lvl="1"/>
            <a:r>
              <a:rPr lang="fr-FR" dirty="0">
                <a:latin typeface="Arial" charset="0"/>
              </a:rPr>
              <a:t>Délai possible sur la fin de l’activité sans diminuer la marge d’une autre activité </a:t>
            </a:r>
          </a:p>
        </p:txBody>
      </p:sp>
    </p:spTree>
    <p:extLst>
      <p:ext uri="{BB962C8B-B14F-4D97-AF65-F5344CB8AC3E}">
        <p14:creationId xmlns:p14="http://schemas.microsoft.com/office/powerpoint/2010/main" val="362175230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r>
              <a:rPr lang="fr-FR">
                <a:cs typeface="+mj-cs"/>
              </a:rPr>
              <a:t>Affectation des ressources</a:t>
            </a:r>
          </a:p>
        </p:txBody>
      </p:sp>
      <p:graphicFrame>
        <p:nvGraphicFramePr>
          <p:cNvPr id="3" name="Tableau 2"/>
          <p:cNvGraphicFramePr>
            <a:graphicFrameLocks noGrp="1"/>
          </p:cNvGraphicFramePr>
          <p:nvPr>
            <p:extLst>
              <p:ext uri="{D42A27DB-BD31-4B8C-83A1-F6EECF244321}">
                <p14:modId xmlns:p14="http://schemas.microsoft.com/office/powerpoint/2010/main" val="722329196"/>
              </p:ext>
            </p:extLst>
          </p:nvPr>
        </p:nvGraphicFramePr>
        <p:xfrm>
          <a:off x="546318" y="2116138"/>
          <a:ext cx="6430963" cy="2387600"/>
        </p:xfrm>
        <a:graphic>
          <a:graphicData uri="http://schemas.openxmlformats.org/drawingml/2006/table">
            <a:tbl>
              <a:tblPr/>
              <a:tblGrid>
                <a:gridCol w="1608138">
                  <a:extLst>
                    <a:ext uri="{9D8B030D-6E8A-4147-A177-3AD203B41FA5}">
                      <a16:colId xmlns:a16="http://schemas.microsoft.com/office/drawing/2014/main" val="20000"/>
                    </a:ext>
                  </a:extLst>
                </a:gridCol>
                <a:gridCol w="1608137">
                  <a:extLst>
                    <a:ext uri="{9D8B030D-6E8A-4147-A177-3AD203B41FA5}">
                      <a16:colId xmlns:a16="http://schemas.microsoft.com/office/drawing/2014/main" val="20001"/>
                    </a:ext>
                  </a:extLst>
                </a:gridCol>
                <a:gridCol w="1606550">
                  <a:extLst>
                    <a:ext uri="{9D8B030D-6E8A-4147-A177-3AD203B41FA5}">
                      <a16:colId xmlns:a16="http://schemas.microsoft.com/office/drawing/2014/main" val="20002"/>
                    </a:ext>
                  </a:extLst>
                </a:gridCol>
                <a:gridCol w="1608138">
                  <a:extLst>
                    <a:ext uri="{9D8B030D-6E8A-4147-A177-3AD203B41FA5}">
                      <a16:colId xmlns:a16="http://schemas.microsoft.com/office/drawing/2014/main" val="20003"/>
                    </a:ext>
                  </a:extLst>
                </a:gridCol>
              </a:tblGrid>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Quantité</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Coût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ＭＳ Ｐゴシック" charset="0"/>
                        </a:rPr>
                        <a:t>Prix </a:t>
                      </a:r>
                      <a:r>
                        <a:rPr kumimoji="0" lang="en-US" sz="1800" b="0" i="0" u="none" strike="noStrike" cap="none" normalizeH="0" baseline="0" err="1">
                          <a:ln>
                            <a:noFill/>
                          </a:ln>
                          <a:solidFill>
                            <a:schemeClr val="tx1"/>
                          </a:solidFill>
                          <a:effectLst/>
                          <a:latin typeface="Arial" charset="0"/>
                          <a:ea typeface="ＭＳ Ｐゴシック" charset="0"/>
                          <a:cs typeface="ＭＳ Ｐゴシック" charset="0"/>
                        </a:rPr>
                        <a:t>externe</a:t>
                      </a: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69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ＭＳ Ｐゴシック"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ZoneTexte 3"/>
          <p:cNvSpPr txBox="1"/>
          <p:nvPr/>
        </p:nvSpPr>
        <p:spPr>
          <a:xfrm>
            <a:off x="459006" y="1438275"/>
            <a:ext cx="2894012" cy="400050"/>
          </a:xfrm>
          <a:prstGeom prst="rect">
            <a:avLst/>
          </a:prstGeom>
          <a:noFill/>
        </p:spPr>
        <p:txBody>
          <a:bodyPr wrap="none">
            <a:spAutoFit/>
          </a:bodyPr>
          <a:lstStyle/>
          <a:p>
            <a:pPr>
              <a:spcBef>
                <a:spcPct val="20000"/>
              </a:spcBef>
              <a:buClr>
                <a:srgbClr val="FF5050"/>
              </a:buClr>
              <a:defRPr/>
            </a:pPr>
            <a:r>
              <a:rPr lang="en-US" sz="2000">
                <a:solidFill>
                  <a:schemeClr val="tx1">
                    <a:lumMod val="65000"/>
                    <a:lumOff val="35000"/>
                  </a:schemeClr>
                </a:solidFill>
                <a:latin typeface="+mn-lt"/>
              </a:rPr>
              <a:t>Tableau des ressources</a:t>
            </a:r>
          </a:p>
        </p:txBody>
      </p:sp>
    </p:spTree>
    <p:extLst>
      <p:ext uri="{BB962C8B-B14F-4D97-AF65-F5344CB8AC3E}">
        <p14:creationId xmlns:p14="http://schemas.microsoft.com/office/powerpoint/2010/main" val="47157628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Gantt des ressources</a:t>
            </a:r>
            <a:endParaRPr lang="fr-FR">
              <a:latin typeface="Arial" charset="0"/>
              <a:ea typeface="ＭＳ Ｐゴシック" charset="0"/>
              <a:cs typeface="ＭＳ Ｐゴシック" charset="0"/>
            </a:endParaRPr>
          </a:p>
        </p:txBody>
      </p:sp>
      <p:pic>
        <p:nvPicPr>
          <p:cNvPr id="178180" name="Picture 6"/>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50838" y="5184775"/>
            <a:ext cx="3035300" cy="74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 name="Grouper 5"/>
          <p:cNvGrpSpPr/>
          <p:nvPr/>
        </p:nvGrpSpPr>
        <p:grpSpPr>
          <a:xfrm>
            <a:off x="433911" y="1211820"/>
            <a:ext cx="8384412" cy="2959347"/>
            <a:chOff x="0" y="2349500"/>
            <a:chExt cx="6834711" cy="2146949"/>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349500"/>
              <a:ext cx="2931459" cy="2146949"/>
            </a:xfrm>
            <a:prstGeom prst="rect">
              <a:avLst/>
            </a:prstGeom>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31459" y="2349500"/>
              <a:ext cx="3903252" cy="2146949"/>
            </a:xfrm>
            <a:prstGeom prst="rect">
              <a:avLst/>
            </a:prstGeom>
          </p:spPr>
        </p:pic>
      </p:grpSp>
    </p:spTree>
    <p:extLst>
      <p:ext uri="{BB962C8B-B14F-4D97-AF65-F5344CB8AC3E}">
        <p14:creationId xmlns:p14="http://schemas.microsoft.com/office/powerpoint/2010/main" val="4436611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Utilisation des ressources</a:t>
            </a:r>
          </a:p>
        </p:txBody>
      </p:sp>
      <p:pic>
        <p:nvPicPr>
          <p:cNvPr id="179203" name="Picture 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93713" y="1321090"/>
            <a:ext cx="6832600" cy="4541838"/>
          </a:xfrm>
          <a:noFill/>
        </p:spPr>
      </p:pic>
    </p:spTree>
    <p:extLst>
      <p:ext uri="{BB962C8B-B14F-4D97-AF65-F5344CB8AC3E}">
        <p14:creationId xmlns:p14="http://schemas.microsoft.com/office/powerpoint/2010/main" val="22074831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4FB8202-03AF-5546-9845-53E2956B3AB9}"/>
              </a:ext>
            </a:extLst>
          </p:cNvPr>
          <p:cNvSpPr>
            <a:spLocks noGrp="1"/>
          </p:cNvSpPr>
          <p:nvPr>
            <p:ph type="body" sz="half" idx="1"/>
          </p:nvPr>
        </p:nvSpPr>
        <p:spPr>
          <a:xfrm>
            <a:off x="381000" y="620487"/>
            <a:ext cx="3880449" cy="382814"/>
          </a:xfrm>
        </p:spPr>
        <p:txBody>
          <a:bodyPr/>
          <a:lstStyle/>
          <a:p>
            <a:pPr marL="0" indent="0">
              <a:buNone/>
            </a:pPr>
            <a:r>
              <a:rPr lang="en-AU" sz="2000" u="sng" dirty="0"/>
              <a:t>Similitudes (ils </a:t>
            </a:r>
            <a:r>
              <a:rPr lang="fr-CH" sz="2000" u="sng" dirty="0"/>
              <a:t>ont</a:t>
            </a:r>
            <a:r>
              <a:rPr lang="en-AU" sz="2000" u="sng" dirty="0"/>
              <a:t> </a:t>
            </a:r>
            <a:r>
              <a:rPr lang="en-AU" sz="2000" u="sng" dirty="0" err="1"/>
              <a:t>tous</a:t>
            </a:r>
            <a:r>
              <a:rPr lang="en-AU" sz="2000" u="sng" dirty="0"/>
              <a:t>...)</a:t>
            </a:r>
            <a:endParaRPr lang="en-AU" sz="2000" dirty="0"/>
          </a:p>
          <a:p>
            <a:endParaRPr lang="en-AU" sz="2000" dirty="0"/>
          </a:p>
          <a:p>
            <a:endParaRPr lang="en-AU" sz="2000" dirty="0"/>
          </a:p>
          <a:p>
            <a:pPr marL="0" indent="0">
              <a:buNone/>
            </a:pPr>
            <a:endParaRPr lang="en-AU" sz="2000" dirty="0"/>
          </a:p>
        </p:txBody>
      </p:sp>
      <p:sp>
        <p:nvSpPr>
          <p:cNvPr id="6" name="Espace réservé du texte 2">
            <a:extLst>
              <a:ext uri="{FF2B5EF4-FFF2-40B4-BE49-F238E27FC236}">
                <a16:creationId xmlns:a16="http://schemas.microsoft.com/office/drawing/2014/main" id="{3E774E65-FB5D-BB40-BD93-D64B81E84F45}"/>
              </a:ext>
            </a:extLst>
          </p:cNvPr>
          <p:cNvSpPr txBox="1">
            <a:spLocks/>
          </p:cNvSpPr>
          <p:nvPr/>
        </p:nvSpPr>
        <p:spPr bwMode="auto">
          <a:xfrm>
            <a:off x="5126184" y="620487"/>
            <a:ext cx="3880449" cy="38281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465F7F"/>
              </a:buClr>
              <a:buChar char="•"/>
              <a:defRPr sz="2200">
                <a:solidFill>
                  <a:srgbClr val="465F7F"/>
                </a:solidFill>
                <a:latin typeface="+mn-lt"/>
                <a:ea typeface="+mn-ea"/>
                <a:cs typeface="ＭＳ Ｐゴシック" charset="0"/>
              </a:defRPr>
            </a:lvl1pPr>
            <a:lvl2pPr marL="742950" indent="-285750" algn="l" rtl="0" eaLnBrk="0" fontAlgn="base" hangingPunct="0">
              <a:spcBef>
                <a:spcPct val="20000"/>
              </a:spcBef>
              <a:spcAft>
                <a:spcPct val="0"/>
              </a:spcAft>
              <a:buClr>
                <a:srgbClr val="5F5F5F"/>
              </a:buClr>
              <a:buFont typeface="Arial" charset="0"/>
              <a:buChar char="–"/>
              <a:defRPr sz="2000">
                <a:solidFill>
                  <a:srgbClr val="5F5F5F"/>
                </a:solidFill>
                <a:latin typeface="+mn-lt"/>
                <a:ea typeface="+mn-ea"/>
              </a:defRPr>
            </a:lvl2pPr>
            <a:lvl3pPr marL="1143000" indent="-228600" algn="l" rtl="0" eaLnBrk="0" fontAlgn="base" hangingPunct="0">
              <a:spcBef>
                <a:spcPct val="20000"/>
              </a:spcBef>
              <a:spcAft>
                <a:spcPct val="0"/>
              </a:spcAft>
              <a:buClr>
                <a:srgbClr val="777777"/>
              </a:buClr>
              <a:buChar char="•"/>
              <a:defRPr>
                <a:solidFill>
                  <a:srgbClr val="777777"/>
                </a:solidFill>
                <a:latin typeface="+mn-lt"/>
                <a:ea typeface="+mn-ea"/>
              </a:defRPr>
            </a:lvl3pPr>
            <a:lvl4pPr marL="1600200" indent="-228600" algn="l" rtl="0" eaLnBrk="0" fontAlgn="base" hangingPunct="0">
              <a:spcBef>
                <a:spcPct val="20000"/>
              </a:spcBef>
              <a:spcAft>
                <a:spcPct val="0"/>
              </a:spcAft>
              <a:buClr>
                <a:srgbClr val="777777"/>
              </a:buClr>
              <a:buFont typeface="Arial" charset="0"/>
              <a:buChar char="–"/>
              <a:defRPr sz="1400">
                <a:solidFill>
                  <a:srgbClr val="777777"/>
                </a:solidFill>
                <a:latin typeface="+mn-lt"/>
                <a:ea typeface="+mn-ea"/>
              </a:defRPr>
            </a:lvl4pPr>
            <a:lvl5pPr marL="2057400" indent="-228600" algn="l" rtl="0" eaLnBrk="0" fontAlgn="base" hangingPunct="0">
              <a:spcBef>
                <a:spcPct val="20000"/>
              </a:spcBef>
              <a:spcAft>
                <a:spcPct val="0"/>
              </a:spcAft>
              <a:buClr>
                <a:srgbClr val="777777"/>
              </a:buClr>
              <a:buChar char="»"/>
              <a:defRPr sz="1400">
                <a:solidFill>
                  <a:srgbClr val="777777"/>
                </a:solidFill>
                <a:latin typeface="+mn-lt"/>
                <a:ea typeface="+mn-ea"/>
              </a:defRPr>
            </a:lvl5pPr>
            <a:lvl6pPr marL="2514600" indent="-228600" algn="l" rtl="0" eaLnBrk="0" fontAlgn="base" hangingPunct="0">
              <a:spcBef>
                <a:spcPct val="20000"/>
              </a:spcBef>
              <a:spcAft>
                <a:spcPct val="0"/>
              </a:spcAft>
              <a:buClr>
                <a:srgbClr val="777777"/>
              </a:buClr>
              <a:buChar char="»"/>
              <a:defRPr sz="1400">
                <a:solidFill>
                  <a:srgbClr val="777777"/>
                </a:solidFill>
                <a:latin typeface="+mn-lt"/>
                <a:ea typeface="+mn-ea"/>
              </a:defRPr>
            </a:lvl6pPr>
            <a:lvl7pPr marL="2971800" indent="-228600" algn="l" rtl="0" eaLnBrk="0" fontAlgn="base" hangingPunct="0">
              <a:spcBef>
                <a:spcPct val="20000"/>
              </a:spcBef>
              <a:spcAft>
                <a:spcPct val="0"/>
              </a:spcAft>
              <a:buClr>
                <a:srgbClr val="777777"/>
              </a:buClr>
              <a:buChar char="»"/>
              <a:defRPr sz="1400">
                <a:solidFill>
                  <a:srgbClr val="777777"/>
                </a:solidFill>
                <a:latin typeface="+mn-lt"/>
                <a:ea typeface="+mn-ea"/>
              </a:defRPr>
            </a:lvl7pPr>
            <a:lvl8pPr marL="3429000" indent="-228600" algn="l" rtl="0" eaLnBrk="0" fontAlgn="base" hangingPunct="0">
              <a:spcBef>
                <a:spcPct val="20000"/>
              </a:spcBef>
              <a:spcAft>
                <a:spcPct val="0"/>
              </a:spcAft>
              <a:buClr>
                <a:srgbClr val="777777"/>
              </a:buClr>
              <a:buChar char="»"/>
              <a:defRPr sz="1400">
                <a:solidFill>
                  <a:srgbClr val="777777"/>
                </a:solidFill>
                <a:latin typeface="+mn-lt"/>
                <a:ea typeface="+mn-ea"/>
              </a:defRPr>
            </a:lvl8pPr>
            <a:lvl9pPr marL="3886200" indent="-228600" algn="l" rtl="0" eaLnBrk="0" fontAlgn="base" hangingPunct="0">
              <a:spcBef>
                <a:spcPct val="20000"/>
              </a:spcBef>
              <a:spcAft>
                <a:spcPct val="0"/>
              </a:spcAft>
              <a:buClr>
                <a:srgbClr val="777777"/>
              </a:buClr>
              <a:buChar char="»"/>
              <a:defRPr sz="1400">
                <a:solidFill>
                  <a:srgbClr val="777777"/>
                </a:solidFill>
                <a:latin typeface="+mn-lt"/>
                <a:ea typeface="+mn-ea"/>
              </a:defRPr>
            </a:lvl9pPr>
          </a:lstStyle>
          <a:p>
            <a:pPr marL="0" indent="0">
              <a:buFontTx/>
              <a:buNone/>
            </a:pPr>
            <a:r>
              <a:rPr lang="en-AU" sz="2000" u="sng" kern="0" dirty="0" err="1"/>
              <a:t>Différences</a:t>
            </a:r>
            <a:endParaRPr lang="en-AU" sz="2000" kern="0" dirty="0"/>
          </a:p>
          <a:p>
            <a:pPr marL="0" indent="0">
              <a:buFontTx/>
              <a:buNone/>
            </a:pPr>
            <a:endParaRPr lang="en-AU" sz="2000" kern="0" dirty="0"/>
          </a:p>
        </p:txBody>
      </p:sp>
    </p:spTree>
    <p:extLst>
      <p:ext uri="{BB962C8B-B14F-4D97-AF65-F5344CB8AC3E}">
        <p14:creationId xmlns:p14="http://schemas.microsoft.com/office/powerpoint/2010/main" val="2803409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Durées </a:t>
            </a:r>
          </a:p>
        </p:txBody>
      </p:sp>
      <p:sp>
        <p:nvSpPr>
          <p:cNvPr id="181250" name="Rectangle 3"/>
          <p:cNvSpPr>
            <a:spLocks noGrp="1" noChangeArrowheads="1"/>
          </p:cNvSpPr>
          <p:nvPr>
            <p:ph type="body" idx="1"/>
          </p:nvPr>
        </p:nvSpPr>
        <p:spPr>
          <a:xfrm>
            <a:off x="423863" y="1933575"/>
            <a:ext cx="8281987" cy="2808288"/>
          </a:xfrm>
        </p:spPr>
        <p:txBody>
          <a:bodyPr/>
          <a:lstStyle/>
          <a:p>
            <a:r>
              <a:rPr lang="fr-CH">
                <a:latin typeface="Arial" charset="0"/>
                <a:ea typeface="ＭＳ Ｐゴシック" charset="0"/>
                <a:cs typeface="ＭＳ Ｐゴシック" charset="0"/>
              </a:rPr>
              <a:t>Durée critique</a:t>
            </a:r>
          </a:p>
          <a:p>
            <a:endParaRPr lang="fr-CH">
              <a:latin typeface="Arial" charset="0"/>
              <a:ea typeface="ＭＳ Ｐゴシック" charset="0"/>
              <a:cs typeface="ＭＳ Ｐゴシック" charset="0"/>
            </a:endParaRPr>
          </a:p>
          <a:p>
            <a:r>
              <a:rPr lang="fr-CH">
                <a:latin typeface="Arial" charset="0"/>
                <a:ea typeface="ＭＳ Ｐゴシック" charset="0"/>
                <a:cs typeface="ＭＳ Ｐゴシック" charset="0"/>
              </a:rPr>
              <a:t>Durée planifiée</a:t>
            </a:r>
          </a:p>
          <a:p>
            <a:endParaRPr lang="fr-CH">
              <a:latin typeface="Arial" charset="0"/>
              <a:ea typeface="ＭＳ Ｐゴシック" charset="0"/>
              <a:cs typeface="ＭＳ Ｐゴシック" charset="0"/>
            </a:endParaRPr>
          </a:p>
          <a:p>
            <a:r>
              <a:rPr lang="fr-CH">
                <a:latin typeface="Arial" charset="0"/>
                <a:ea typeface="ＭＳ Ｐゴシック" charset="0"/>
                <a:cs typeface="ＭＳ Ｐゴシック" charset="0"/>
              </a:rPr>
              <a:t>Durée réalisée</a:t>
            </a:r>
          </a:p>
          <a:p>
            <a:pPr>
              <a:buFontTx/>
              <a:buNone/>
            </a:pPr>
            <a:endParaRPr lang="fr-CH">
              <a:latin typeface="Arial" charset="0"/>
              <a:ea typeface="ＭＳ Ｐゴシック" charset="0"/>
              <a:cs typeface="ＭＳ Ｐゴシック" charset="0"/>
            </a:endParaRPr>
          </a:p>
        </p:txBody>
      </p:sp>
      <p:sp>
        <p:nvSpPr>
          <p:cNvPr id="181251" name="Rectangle 4"/>
          <p:cNvSpPr>
            <a:spLocks noChangeArrowheads="1"/>
          </p:cNvSpPr>
          <p:nvPr/>
        </p:nvSpPr>
        <p:spPr bwMode="auto">
          <a:xfrm>
            <a:off x="2690813" y="1400175"/>
            <a:ext cx="5518150"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7938" defTabSz="1524000">
              <a:spcBef>
                <a:spcPct val="20000"/>
              </a:spcBef>
              <a:buClr>
                <a:schemeClr val="tx1"/>
              </a:buClr>
              <a:tabLst>
                <a:tab pos="1524000" algn="l"/>
              </a:tabLst>
            </a:pPr>
            <a:endParaRPr lang="fr-FR" sz="2200">
              <a:latin typeface="Arial" charset="0"/>
            </a:endParaRPr>
          </a:p>
          <a:p>
            <a:pPr indent="7938" defTabSz="1524000">
              <a:lnSpc>
                <a:spcPct val="90000"/>
              </a:lnSpc>
              <a:spcBef>
                <a:spcPct val="20000"/>
              </a:spcBef>
              <a:buClr>
                <a:schemeClr val="tx1"/>
              </a:buClr>
              <a:buFontTx/>
              <a:buChar char="•"/>
              <a:tabLst>
                <a:tab pos="1524000" algn="l"/>
              </a:tabLst>
            </a:pPr>
            <a:endParaRPr lang="fr-FR" sz="2200">
              <a:latin typeface="Arial" charset="0"/>
            </a:endParaRPr>
          </a:p>
        </p:txBody>
      </p:sp>
      <p:sp>
        <p:nvSpPr>
          <p:cNvPr id="181252" name="Text Box 5"/>
          <p:cNvSpPr txBox="1">
            <a:spLocks noChangeArrowheads="1"/>
          </p:cNvSpPr>
          <p:nvPr/>
        </p:nvSpPr>
        <p:spPr bwMode="auto">
          <a:xfrm>
            <a:off x="400050" y="6038850"/>
            <a:ext cx="561975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200"/>
          </a:p>
        </p:txBody>
      </p:sp>
      <p:sp>
        <p:nvSpPr>
          <p:cNvPr id="181253" name="Text Box 7"/>
          <p:cNvSpPr txBox="1">
            <a:spLocks noChangeArrowheads="1"/>
          </p:cNvSpPr>
          <p:nvPr/>
        </p:nvSpPr>
        <p:spPr bwMode="auto">
          <a:xfrm>
            <a:off x="5607050" y="538099"/>
            <a:ext cx="353695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CH" sz="2000" i="1">
                <a:solidFill>
                  <a:srgbClr val="595959"/>
                </a:solidFill>
                <a:latin typeface="Arial" charset="0"/>
              </a:rPr>
              <a:t>Intervalle de temps entre le début et la fin d</a:t>
            </a:r>
            <a:r>
              <a:rPr lang="ja-JP" altLang="fr-CH" sz="2000" i="1" dirty="0">
                <a:solidFill>
                  <a:srgbClr val="595959"/>
                </a:solidFill>
                <a:latin typeface="Arial" charset="0"/>
              </a:rPr>
              <a:t>’</a:t>
            </a:r>
            <a:r>
              <a:rPr lang="fr-CH" altLang="ja-JP" sz="2000" i="1" dirty="0">
                <a:solidFill>
                  <a:srgbClr val="595959"/>
                </a:solidFill>
                <a:latin typeface="Arial" charset="0"/>
              </a:rPr>
              <a:t>une action</a:t>
            </a:r>
            <a:endParaRPr lang="fr-CH" sz="2000" i="1" dirty="0">
              <a:solidFill>
                <a:srgbClr val="595959"/>
              </a:solidFill>
              <a:latin typeface="Arial" charset="0"/>
            </a:endParaRPr>
          </a:p>
        </p:txBody>
      </p:sp>
    </p:spTree>
    <p:extLst>
      <p:ext uri="{BB962C8B-B14F-4D97-AF65-F5344CB8AC3E}">
        <p14:creationId xmlns:p14="http://schemas.microsoft.com/office/powerpoint/2010/main" val="200438699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Charges</a:t>
            </a:r>
          </a:p>
        </p:txBody>
      </p:sp>
      <p:sp>
        <p:nvSpPr>
          <p:cNvPr id="183298" name="Rectangle 3"/>
          <p:cNvSpPr>
            <a:spLocks noGrp="1" noChangeArrowheads="1"/>
          </p:cNvSpPr>
          <p:nvPr>
            <p:ph type="body" idx="1"/>
          </p:nvPr>
        </p:nvSpPr>
        <p:spPr>
          <a:xfrm>
            <a:off x="415925" y="1593624"/>
            <a:ext cx="8281988" cy="2978376"/>
          </a:xfrm>
        </p:spPr>
        <p:txBody>
          <a:bodyPr/>
          <a:lstStyle/>
          <a:p>
            <a:r>
              <a:rPr lang="fr-CH">
                <a:latin typeface="Arial" charset="0"/>
                <a:ea typeface="ＭＳ Ｐゴシック" charset="0"/>
                <a:cs typeface="ＭＳ Ｐゴシック" charset="0"/>
              </a:rPr>
              <a:t>Charge d'une activité</a:t>
            </a:r>
          </a:p>
          <a:p>
            <a:pPr lvl="1"/>
            <a:r>
              <a:rPr lang="fr-CH">
                <a:latin typeface="Arial" charset="0"/>
                <a:ea typeface="ＭＳ Ｐゴシック" charset="0"/>
              </a:rPr>
              <a:t> Charge = Durée * nombre ressources affectées</a:t>
            </a:r>
          </a:p>
          <a:p>
            <a:pPr lvl="1"/>
            <a:endParaRPr lang="fr-FR">
              <a:latin typeface="Arial" charset="0"/>
              <a:ea typeface="ＭＳ Ｐゴシック" charset="0"/>
            </a:endParaRPr>
          </a:p>
          <a:p>
            <a:r>
              <a:rPr lang="fr-FR">
                <a:latin typeface="Arial" charset="0"/>
                <a:ea typeface="ＭＳ Ｐゴシック" charset="0"/>
                <a:cs typeface="ＭＳ Ｐゴシック" charset="0"/>
              </a:rPr>
              <a:t>Charge du projet</a:t>
            </a:r>
          </a:p>
          <a:p>
            <a:pPr lvl="1"/>
            <a:r>
              <a:rPr lang="fr-FR">
                <a:latin typeface="Arial" charset="0"/>
                <a:ea typeface="ＭＳ Ｐゴシック" charset="0"/>
              </a:rPr>
              <a:t>Charge projet = </a:t>
            </a:r>
            <a:r>
              <a:rPr lang="fr-CH">
                <a:latin typeface="Arial" charset="0"/>
                <a:ea typeface="ＭＳ Ｐゴシック" charset="0"/>
              </a:rPr>
              <a:t> </a:t>
            </a:r>
            <a:r>
              <a:rPr lang="el-GR">
                <a:latin typeface="Arial" charset="0"/>
                <a:ea typeface="ＭＳ Ｐゴシック" charset="0"/>
              </a:rPr>
              <a:t>Σ</a:t>
            </a:r>
            <a:r>
              <a:rPr lang="fr-CH">
                <a:latin typeface="Arial" charset="0"/>
                <a:ea typeface="ＭＳ Ｐゴシック" charset="0"/>
              </a:rPr>
              <a:t> charge des activités</a:t>
            </a:r>
            <a:endParaRPr lang="fr-FR">
              <a:latin typeface="Arial" charset="0"/>
              <a:ea typeface="ＭＳ Ｐゴシック" charset="0"/>
            </a:endParaRPr>
          </a:p>
        </p:txBody>
      </p:sp>
      <p:sp>
        <p:nvSpPr>
          <p:cNvPr id="183299" name="Rectangle 4"/>
          <p:cNvSpPr>
            <a:spLocks noChangeArrowheads="1"/>
          </p:cNvSpPr>
          <p:nvPr/>
        </p:nvSpPr>
        <p:spPr bwMode="auto">
          <a:xfrm>
            <a:off x="2690813" y="1400175"/>
            <a:ext cx="5518150" cy="216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7938" defTabSz="1524000">
              <a:spcBef>
                <a:spcPct val="20000"/>
              </a:spcBef>
              <a:buClr>
                <a:schemeClr val="tx1"/>
              </a:buClr>
              <a:tabLst>
                <a:tab pos="1524000" algn="l"/>
              </a:tabLst>
            </a:pPr>
            <a:endParaRPr lang="fr-FR" sz="2200">
              <a:latin typeface="Arial" charset="0"/>
            </a:endParaRPr>
          </a:p>
          <a:p>
            <a:pPr indent="7938" defTabSz="1524000">
              <a:lnSpc>
                <a:spcPct val="90000"/>
              </a:lnSpc>
              <a:spcBef>
                <a:spcPct val="20000"/>
              </a:spcBef>
              <a:buClr>
                <a:schemeClr val="tx1"/>
              </a:buClr>
              <a:buFontTx/>
              <a:buChar char="•"/>
              <a:tabLst>
                <a:tab pos="1524000" algn="l"/>
              </a:tabLst>
            </a:pPr>
            <a:endParaRPr lang="fr-FR" sz="2200">
              <a:latin typeface="Arial" charset="0"/>
            </a:endParaRPr>
          </a:p>
        </p:txBody>
      </p:sp>
    </p:spTree>
    <p:extLst>
      <p:ext uri="{BB962C8B-B14F-4D97-AF65-F5344CB8AC3E}">
        <p14:creationId xmlns:p14="http://schemas.microsoft.com/office/powerpoint/2010/main" val="535988077"/>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Optimisation de la planification</a:t>
            </a:r>
          </a:p>
        </p:txBody>
      </p:sp>
      <p:sp>
        <p:nvSpPr>
          <p:cNvPr id="185347" name="Rectangle 5"/>
          <p:cNvSpPr>
            <a:spLocks noChangeArrowheads="1"/>
          </p:cNvSpPr>
          <p:nvPr/>
        </p:nvSpPr>
        <p:spPr bwMode="auto">
          <a:xfrm>
            <a:off x="4492625" y="1124868"/>
            <a:ext cx="3787775" cy="1243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7938" defTabSz="1524000">
              <a:spcBef>
                <a:spcPct val="20000"/>
              </a:spcBef>
              <a:buClr>
                <a:srgbClr val="000099"/>
              </a:buClr>
              <a:tabLst>
                <a:tab pos="1524000" algn="l"/>
              </a:tabLst>
            </a:pPr>
            <a:r>
              <a:rPr lang="fr-FR" sz="2200">
                <a:solidFill>
                  <a:schemeClr val="tx2"/>
                </a:solidFill>
                <a:latin typeface="Arial" charset="0"/>
              </a:rPr>
              <a:t>Trouver le meilleur scénario</a:t>
            </a:r>
          </a:p>
          <a:p>
            <a:pPr indent="7938" defTabSz="1524000">
              <a:lnSpc>
                <a:spcPct val="90000"/>
              </a:lnSpc>
              <a:spcBef>
                <a:spcPct val="20000"/>
              </a:spcBef>
              <a:buClr>
                <a:srgbClr val="000099"/>
              </a:buClr>
              <a:buFontTx/>
              <a:buChar char="•"/>
              <a:tabLst>
                <a:tab pos="1524000" algn="l"/>
              </a:tabLst>
            </a:pPr>
            <a:endParaRPr lang="fr-FR" sz="2200">
              <a:solidFill>
                <a:schemeClr val="tx2"/>
              </a:solidFill>
              <a:latin typeface="Arial" charset="0"/>
            </a:endParaRPr>
          </a:p>
        </p:txBody>
      </p:sp>
      <p:pic>
        <p:nvPicPr>
          <p:cNvPr id="185348" name="Imag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675" y="1141413"/>
            <a:ext cx="3502025" cy="2344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5349" name="Rectangle 11"/>
          <p:cNvSpPr>
            <a:spLocks noChangeArrowheads="1"/>
          </p:cNvSpPr>
          <p:nvPr/>
        </p:nvSpPr>
        <p:spPr bwMode="auto">
          <a:xfrm rot="-5400000">
            <a:off x="3512343" y="2932907"/>
            <a:ext cx="10398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5050"/>
              </a:buClr>
            </a:pPr>
            <a:r>
              <a:rPr lang="fr-FR" sz="800">
                <a:solidFill>
                  <a:srgbClr val="7F7F7F"/>
                </a:solidFill>
              </a:rPr>
              <a:t>source : www.sxc.hu</a:t>
            </a:r>
          </a:p>
        </p:txBody>
      </p:sp>
      <p:sp>
        <p:nvSpPr>
          <p:cNvPr id="7" name="Espace réservé du contenu 2"/>
          <p:cNvSpPr>
            <a:spLocks noGrp="1"/>
          </p:cNvSpPr>
          <p:nvPr>
            <p:ph idx="1"/>
          </p:nvPr>
        </p:nvSpPr>
        <p:spPr>
          <a:xfrm>
            <a:off x="433912" y="4006645"/>
            <a:ext cx="4647540" cy="1819389"/>
          </a:xfrm>
        </p:spPr>
        <p:txBody>
          <a:bodyPr/>
          <a:lstStyle/>
          <a:p>
            <a:r>
              <a:rPr lang="fr-FR"/>
              <a:t>Contraintes</a:t>
            </a:r>
          </a:p>
          <a:p>
            <a:pPr lvl="1"/>
            <a:r>
              <a:rPr lang="fr-FR"/>
              <a:t>Temps</a:t>
            </a:r>
          </a:p>
          <a:p>
            <a:pPr lvl="1"/>
            <a:r>
              <a:rPr lang="fr-FR"/>
              <a:t>Coûts</a:t>
            </a:r>
          </a:p>
          <a:p>
            <a:pPr lvl="1"/>
            <a:r>
              <a:rPr lang="fr-FR"/>
              <a:t>Ressources</a:t>
            </a:r>
          </a:p>
          <a:p>
            <a:pPr lvl="1"/>
            <a:r>
              <a:rPr lang="fr-FR"/>
              <a:t>Réseau d'activités</a:t>
            </a:r>
          </a:p>
          <a:p>
            <a:endParaRPr lang="fr-FR"/>
          </a:p>
        </p:txBody>
      </p:sp>
    </p:spTree>
    <p:extLst>
      <p:ext uri="{BB962C8B-B14F-4D97-AF65-F5344CB8AC3E}">
        <p14:creationId xmlns:p14="http://schemas.microsoft.com/office/powerpoint/2010/main" val="257030331"/>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re 1"/>
          <p:cNvSpPr>
            <a:spLocks noGrp="1"/>
          </p:cNvSpPr>
          <p:nvPr>
            <p:ph type="title"/>
          </p:nvPr>
        </p:nvSpPr>
        <p:spPr/>
        <p:txBody>
          <a:bodyPr/>
          <a:lstStyle/>
          <a:p>
            <a:r>
              <a:rPr lang="fr-FR">
                <a:latin typeface="Arial" charset="0"/>
                <a:ea typeface="ＭＳ Ｐゴシック" charset="0"/>
              </a:rPr>
              <a:t>Simulation : Planification</a:t>
            </a:r>
          </a:p>
        </p:txBody>
      </p:sp>
      <p:sp>
        <p:nvSpPr>
          <p:cNvPr id="70658" name="Espace réservé du contenu 2"/>
          <p:cNvSpPr>
            <a:spLocks noGrp="1"/>
          </p:cNvSpPr>
          <p:nvPr>
            <p:ph idx="1"/>
          </p:nvPr>
        </p:nvSpPr>
        <p:spPr>
          <a:xfrm>
            <a:off x="433911" y="3231939"/>
            <a:ext cx="7741722" cy="2670660"/>
          </a:xfrm>
        </p:spPr>
        <p:txBody>
          <a:bodyPr/>
          <a:lstStyle/>
          <a:p>
            <a:pPr>
              <a:buClr>
                <a:schemeClr val="tx1"/>
              </a:buClr>
            </a:pPr>
            <a:r>
              <a:rPr lang="fr-CH" sz="2000">
                <a:latin typeface="Arial" charset="0"/>
                <a:ea typeface="ＭＳ Ｐゴシック" charset="0"/>
              </a:rPr>
              <a:t>Objectifs</a:t>
            </a:r>
          </a:p>
          <a:p>
            <a:pPr lvl="1"/>
            <a:r>
              <a:rPr lang="fr-CH" sz="1800">
                <a:solidFill>
                  <a:srgbClr val="4D4D4D"/>
                </a:solidFill>
                <a:latin typeface="Arial" charset="0"/>
                <a:ea typeface="ＭＳ Ｐゴシック" charset="0"/>
              </a:rPr>
              <a:t>Planifier le projet</a:t>
            </a:r>
          </a:p>
          <a:p>
            <a:pPr lvl="1"/>
            <a:r>
              <a:rPr lang="fr-CH" sz="1800">
                <a:solidFill>
                  <a:srgbClr val="4D4D4D"/>
                </a:solidFill>
                <a:latin typeface="Arial" charset="0"/>
                <a:ea typeface="ＭＳ Ｐゴシック" charset="0"/>
              </a:rPr>
              <a:t>Faire valider la planification</a:t>
            </a:r>
          </a:p>
          <a:p>
            <a:pPr lvl="1"/>
            <a:endParaRPr lang="fr-CH" sz="1800">
              <a:solidFill>
                <a:srgbClr val="4D4D4D"/>
              </a:solidFill>
              <a:latin typeface="Arial" charset="0"/>
              <a:ea typeface="ＭＳ Ｐゴシック" charset="0"/>
            </a:endParaRPr>
          </a:p>
          <a:p>
            <a:pPr>
              <a:buClr>
                <a:schemeClr val="tx1"/>
              </a:buClr>
            </a:pPr>
            <a:r>
              <a:rPr lang="fr-CH" sz="2000">
                <a:latin typeface="Arial" charset="0"/>
                <a:ea typeface="ＭＳ Ｐゴシック" charset="0"/>
              </a:rPr>
              <a:t>Livrable</a:t>
            </a:r>
          </a:p>
          <a:p>
            <a:pPr lvl="1"/>
            <a:r>
              <a:rPr lang="fr-CH" sz="1800">
                <a:solidFill>
                  <a:srgbClr val="4D4D4D"/>
                </a:solidFill>
                <a:latin typeface="Arial" charset="0"/>
                <a:ea typeface="ＭＳ Ｐゴシック" charset="0"/>
              </a:rPr>
              <a:t>Logiciel: Questions, Actions, Gantt, BAC, Ressources</a:t>
            </a:r>
          </a:p>
          <a:p>
            <a:pPr lvl="1"/>
            <a:r>
              <a:rPr lang="fr-CH" sz="1800">
                <a:solidFill>
                  <a:srgbClr val="4D4D4D"/>
                </a:solidFill>
                <a:latin typeface="Arial" charset="0"/>
                <a:ea typeface="ＭＳ Ｐゴシック" charset="0"/>
              </a:rPr>
              <a:t>Présentation: Intro, WBS, Réseau d'activités, Gantt, commentaires</a:t>
            </a:r>
          </a:p>
          <a:p>
            <a:r>
              <a:rPr lang="fr-CH" sz="2000">
                <a:solidFill>
                  <a:srgbClr val="4D4D4D"/>
                </a:solidFill>
                <a:latin typeface="Arial" charset="0"/>
                <a:ea typeface="ＭＳ Ｐゴシック" charset="0"/>
              </a:rPr>
              <a:t>Deadline: _______</a:t>
            </a:r>
          </a:p>
          <a:p>
            <a:endParaRPr lang="fr-FR" sz="2000">
              <a:latin typeface="Arial" charset="0"/>
              <a:ea typeface="ＭＳ Ｐゴシック" charset="0"/>
            </a:endParaRPr>
          </a:p>
        </p:txBody>
      </p:sp>
      <p:grpSp>
        <p:nvGrpSpPr>
          <p:cNvPr id="13" name="Grouper 12"/>
          <p:cNvGrpSpPr/>
          <p:nvPr/>
        </p:nvGrpSpPr>
        <p:grpSpPr>
          <a:xfrm>
            <a:off x="381000" y="1075421"/>
            <a:ext cx="8534400" cy="2271713"/>
            <a:chOff x="381000" y="1235075"/>
            <a:chExt cx="8534400" cy="2271713"/>
          </a:xfrm>
          <a:noFill/>
        </p:grpSpPr>
        <p:sp>
          <p:nvSpPr>
            <p:cNvPr id="34" name="Rectangle 3"/>
            <p:cNvSpPr>
              <a:spLocks noChangeArrowheads="1"/>
            </p:cNvSpPr>
            <p:nvPr/>
          </p:nvSpPr>
          <p:spPr bwMode="auto">
            <a:xfrm>
              <a:off x="1552575" y="3140075"/>
              <a:ext cx="7013575" cy="366713"/>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35" name="Oval 4"/>
            <p:cNvSpPr>
              <a:spLocks noChangeArrowheads="1"/>
            </p:cNvSpPr>
            <p:nvPr/>
          </p:nvSpPr>
          <p:spPr bwMode="auto">
            <a:xfrm>
              <a:off x="3387725" y="2589213"/>
              <a:ext cx="2211388" cy="762000"/>
            </a:xfrm>
            <a:prstGeom prst="ellipse">
              <a:avLst/>
            </a:prstGeom>
            <a:grp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nchor="ctr"/>
            <a:lstStyle/>
            <a:p>
              <a:pPr algn="ctr"/>
              <a:r>
                <a:rPr lang="fr-CH" sz="1800">
                  <a:solidFill>
                    <a:srgbClr val="5F5F5F"/>
                  </a:solidFill>
                </a:rPr>
                <a:t>Maîtrise</a:t>
              </a:r>
            </a:p>
          </p:txBody>
        </p:sp>
        <p:grpSp>
          <p:nvGrpSpPr>
            <p:cNvPr id="36" name="Group 5"/>
            <p:cNvGrpSpPr>
              <a:grpSpLocks/>
            </p:cNvGrpSpPr>
            <p:nvPr/>
          </p:nvGrpSpPr>
          <p:grpSpPr bwMode="auto">
            <a:xfrm>
              <a:off x="381000" y="1235075"/>
              <a:ext cx="8534400" cy="893763"/>
              <a:chOff x="141" y="797"/>
              <a:chExt cx="5376" cy="563"/>
            </a:xfrm>
            <a:grpFill/>
          </p:grpSpPr>
          <p:grpSp>
            <p:nvGrpSpPr>
              <p:cNvPr id="37" name="Group 6"/>
              <p:cNvGrpSpPr>
                <a:grpSpLocks/>
              </p:cNvGrpSpPr>
              <p:nvPr/>
            </p:nvGrpSpPr>
            <p:grpSpPr bwMode="auto">
              <a:xfrm>
                <a:off x="1569" y="797"/>
                <a:ext cx="1108" cy="554"/>
                <a:chOff x="941" y="2831"/>
                <a:chExt cx="1252" cy="554"/>
              </a:xfrm>
              <a:grpFill/>
            </p:grpSpPr>
            <p:sp>
              <p:nvSpPr>
                <p:cNvPr id="48" name="AutoShape 7"/>
                <p:cNvSpPr>
                  <a:spLocks noChangeArrowheads="1"/>
                </p:cNvSpPr>
                <p:nvPr/>
              </p:nvSpPr>
              <p:spPr bwMode="auto">
                <a:xfrm>
                  <a:off x="941" y="2831"/>
                  <a:ext cx="1252" cy="554"/>
                </a:xfrm>
                <a:prstGeom prst="roundRect">
                  <a:avLst>
                    <a:gd name="adj" fmla="val 16667"/>
                  </a:avLst>
                </a:prstGeom>
                <a:solidFill>
                  <a:schemeClr val="accent4">
                    <a:lumMod val="20000"/>
                    <a:lumOff val="80000"/>
                  </a:schemeClr>
                </a:solid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9" name="AutoShape 8"/>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8" name="Group 9"/>
              <p:cNvGrpSpPr>
                <a:grpSpLocks/>
              </p:cNvGrpSpPr>
              <p:nvPr/>
            </p:nvGrpSpPr>
            <p:grpSpPr bwMode="auto">
              <a:xfrm>
                <a:off x="4371" y="797"/>
                <a:ext cx="1146" cy="546"/>
                <a:chOff x="4231" y="2831"/>
                <a:chExt cx="1276" cy="519"/>
              </a:xfrm>
              <a:grpFill/>
            </p:grpSpPr>
            <p:sp>
              <p:nvSpPr>
                <p:cNvPr id="46" name="AutoShape 10"/>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7" name="AutoShape 11"/>
                <p:cNvSpPr>
                  <a:spLocks noChangeArrowheads="1"/>
                </p:cNvSpPr>
                <p:nvPr/>
              </p:nvSpPr>
              <p:spPr bwMode="auto">
                <a:xfrm>
                  <a:off x="4417" y="2965"/>
                  <a:ext cx="966" cy="245"/>
                </a:xfrm>
                <a:prstGeom prst="roundRect">
                  <a:avLst>
                    <a:gd name="adj" fmla="val 16667"/>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Clôture</a:t>
                  </a:r>
                </a:p>
              </p:txBody>
            </p:sp>
          </p:grpSp>
          <p:grpSp>
            <p:nvGrpSpPr>
              <p:cNvPr id="39" name="Group 12"/>
              <p:cNvGrpSpPr>
                <a:grpSpLocks/>
              </p:cNvGrpSpPr>
              <p:nvPr/>
            </p:nvGrpSpPr>
            <p:grpSpPr bwMode="auto">
              <a:xfrm>
                <a:off x="2979" y="797"/>
                <a:ext cx="1090" cy="554"/>
                <a:chOff x="2610" y="2831"/>
                <a:chExt cx="1228" cy="554"/>
              </a:xfrm>
              <a:grpFill/>
            </p:grpSpPr>
            <p:sp>
              <p:nvSpPr>
                <p:cNvPr id="44" name="AutoShape 13"/>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45" name="AutoShape 14"/>
                <p:cNvSpPr>
                  <a:spLocks noChangeArrowheads="1"/>
                </p:cNvSpPr>
                <p:nvPr/>
              </p:nvSpPr>
              <p:spPr bwMode="auto">
                <a:xfrm>
                  <a:off x="2699" y="2965"/>
                  <a:ext cx="1059" cy="258"/>
                </a:xfrm>
                <a:prstGeom prst="roundRect">
                  <a:avLst>
                    <a:gd name="adj" fmla="val 16667"/>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40" name="AutoShape 15"/>
              <p:cNvSpPr>
                <a:spLocks noChangeArrowheads="1"/>
              </p:cNvSpPr>
              <p:nvPr/>
            </p:nvSpPr>
            <p:spPr bwMode="auto">
              <a:xfrm>
                <a:off x="141" y="797"/>
                <a:ext cx="1126" cy="563"/>
              </a:xfrm>
              <a:prstGeom prst="roundRect">
                <a:avLst>
                  <a:gd name="adj" fmla="val 16667"/>
                </a:avLst>
              </a:prstGeom>
              <a:grpFill/>
              <a:ln w="12700">
                <a:solidFill>
                  <a:schemeClr val="tx1"/>
                </a:solidFill>
                <a:round/>
                <a:headEnd/>
                <a:tailEnd/>
              </a:ln>
            </p:spPr>
            <p:txBody>
              <a:bodyPr wrap="none" lIns="92075" tIns="46038" rIns="92075" bIns="46038" anchor="ctr"/>
              <a:lstStyle/>
              <a:p>
                <a:pPr algn="ctr"/>
                <a:r>
                  <a:rPr lang="fr-CH" sz="1800">
                    <a:solidFill>
                      <a:srgbClr val="5F5F5F"/>
                    </a:solidFill>
                  </a:rPr>
                  <a:t>Avant-projet</a:t>
                </a:r>
              </a:p>
            </p:txBody>
          </p:sp>
          <p:cxnSp>
            <p:nvCxnSpPr>
              <p:cNvPr id="41" name="AutoShape 16"/>
              <p:cNvCxnSpPr>
                <a:cxnSpLocks noChangeShapeType="1"/>
              </p:cNvCxnSpPr>
              <p:nvPr/>
            </p:nvCxnSpPr>
            <p:spPr bwMode="auto">
              <a:xfrm flipV="1">
                <a:off x="1267" y="1074"/>
                <a:ext cx="302" cy="5"/>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17"/>
              <p:cNvCxnSpPr>
                <a:cxnSpLocks noChangeShapeType="1"/>
              </p:cNvCxnSpPr>
              <p:nvPr/>
            </p:nvCxnSpPr>
            <p:spPr bwMode="auto">
              <a:xfrm>
                <a:off x="2677" y="1074"/>
                <a:ext cx="302" cy="0"/>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3" name="AutoShape 18"/>
              <p:cNvCxnSpPr>
                <a:cxnSpLocks noChangeShapeType="1"/>
              </p:cNvCxnSpPr>
              <p:nvPr/>
            </p:nvCxnSpPr>
            <p:spPr bwMode="auto">
              <a:xfrm flipV="1">
                <a:off x="4069" y="1070"/>
                <a:ext cx="302" cy="4"/>
              </a:xfrm>
              <a:prstGeom prst="straightConnector1">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grpSp>
        <p:sp>
          <p:nvSpPr>
            <p:cNvPr id="50" name="Line 19"/>
            <p:cNvSpPr>
              <a:spLocks noChangeShapeType="1"/>
            </p:cNvSpPr>
            <p:nvPr/>
          </p:nvSpPr>
          <p:spPr bwMode="auto">
            <a:xfrm flipH="1">
              <a:off x="5022850" y="2168525"/>
              <a:ext cx="566738" cy="423863"/>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sp>
          <p:nvSpPr>
            <p:cNvPr id="51" name="Line 20"/>
            <p:cNvSpPr>
              <a:spLocks noChangeShapeType="1"/>
            </p:cNvSpPr>
            <p:nvPr/>
          </p:nvSpPr>
          <p:spPr bwMode="auto">
            <a:xfrm flipH="1" flipV="1">
              <a:off x="3554413" y="2179638"/>
              <a:ext cx="542925" cy="390525"/>
            </a:xfrm>
            <a:prstGeom prst="line">
              <a:avLst/>
            </a:prstGeom>
            <a:grp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lIns="92075" tIns="46038" rIns="92075" bIns="46038"/>
            <a:lstStyle/>
            <a:p>
              <a:endParaRPr lang="fr-FR"/>
            </a:p>
          </p:txBody>
        </p:sp>
      </p:grpSp>
    </p:spTree>
    <p:extLst>
      <p:ext uri="{BB962C8B-B14F-4D97-AF65-F5344CB8AC3E}">
        <p14:creationId xmlns:p14="http://schemas.microsoft.com/office/powerpoint/2010/main" val="4182952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Line 2"/>
          <p:cNvSpPr>
            <a:spLocks noChangeShapeType="1"/>
          </p:cNvSpPr>
          <p:nvPr/>
        </p:nvSpPr>
        <p:spPr bwMode="auto">
          <a:xfrm flipH="1">
            <a:off x="1757363" y="39671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pic>
        <p:nvPicPr>
          <p:cNvPr id="124934" name="Image 3" descr="Capture d’écran 2015-09-07 à 12.02.48.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911" y="2935259"/>
            <a:ext cx="5790985" cy="2952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en-US"/>
              <a:t>A vous de jouer !</a:t>
            </a:r>
          </a:p>
        </p:txBody>
      </p:sp>
      <p:sp>
        <p:nvSpPr>
          <p:cNvPr id="6" name="Espace réservé du contenu 2">
            <a:extLst>
              <a:ext uri="{FF2B5EF4-FFF2-40B4-BE49-F238E27FC236}">
                <a16:creationId xmlns:a16="http://schemas.microsoft.com/office/drawing/2014/main" id="{90A9D5D9-E170-C749-BCFA-129737260724}"/>
              </a:ext>
            </a:extLst>
          </p:cNvPr>
          <p:cNvSpPr>
            <a:spLocks noGrp="1"/>
          </p:cNvSpPr>
          <p:nvPr>
            <p:ph idx="1"/>
          </p:nvPr>
        </p:nvSpPr>
        <p:spPr>
          <a:xfrm>
            <a:off x="433911" y="1086211"/>
            <a:ext cx="7741722" cy="3101476"/>
          </a:xfrm>
        </p:spPr>
        <p:txBody>
          <a:bodyPr/>
          <a:lstStyle/>
          <a:p>
            <a:r>
              <a:rPr lang="fr-FR" dirty="0">
                <a:solidFill>
                  <a:schemeClr val="tx2"/>
                </a:solidFill>
              </a:rPr>
              <a:t>Onglet "Accueil" </a:t>
            </a:r>
          </a:p>
          <a:p>
            <a:pPr lvl="1"/>
            <a:r>
              <a:rPr lang="fr-FR" dirty="0">
                <a:solidFill>
                  <a:schemeClr val="tx2"/>
                </a:solidFill>
              </a:rPr>
              <a:t>manuel planification</a:t>
            </a:r>
          </a:p>
          <a:p>
            <a:endParaRPr lang="en-AU" dirty="0"/>
          </a:p>
        </p:txBody>
      </p:sp>
    </p:spTree>
    <p:extLst>
      <p:ext uri="{BB962C8B-B14F-4D97-AF65-F5344CB8AC3E}">
        <p14:creationId xmlns:p14="http://schemas.microsoft.com/office/powerpoint/2010/main" val="740364514"/>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Line 2"/>
          <p:cNvSpPr>
            <a:spLocks noChangeShapeType="1"/>
          </p:cNvSpPr>
          <p:nvPr/>
        </p:nvSpPr>
        <p:spPr bwMode="auto">
          <a:xfrm flipH="1">
            <a:off x="1757363" y="4157663"/>
            <a:ext cx="185737" cy="0"/>
          </a:xfrm>
          <a:prstGeom prst="line">
            <a:avLst/>
          </a:prstGeom>
          <a:noFill/>
          <a:ln w="12700">
            <a:solidFill>
              <a:schemeClr val="bg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fr-FR"/>
          </a:p>
        </p:txBody>
      </p:sp>
      <p:sp>
        <p:nvSpPr>
          <p:cNvPr id="195588" name="Rectangle 5"/>
          <p:cNvSpPr>
            <a:spLocks noChangeArrowheads="1"/>
          </p:cNvSpPr>
          <p:nvPr/>
        </p:nvSpPr>
        <p:spPr bwMode="auto">
          <a:xfrm>
            <a:off x="2282825" y="1722438"/>
            <a:ext cx="4040188" cy="81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6350" indent="-6350">
              <a:lnSpc>
                <a:spcPct val="90000"/>
              </a:lnSpc>
              <a:spcBef>
                <a:spcPct val="20000"/>
              </a:spcBef>
              <a:buClr>
                <a:schemeClr val="tx1"/>
              </a:buClr>
            </a:pPr>
            <a:r>
              <a:rPr lang="fr-CH" sz="1400" i="1">
                <a:solidFill>
                  <a:srgbClr val="5F5F5F"/>
                </a:solidFill>
                <a:latin typeface="Arial" charset="0"/>
              </a:rPr>
              <a:t>« Le chemin est long du projet à la chose. »</a:t>
            </a:r>
          </a:p>
          <a:p>
            <a:pPr marL="6350" indent="-6350">
              <a:lnSpc>
                <a:spcPct val="90000"/>
              </a:lnSpc>
              <a:spcBef>
                <a:spcPct val="20000"/>
              </a:spcBef>
              <a:buClr>
                <a:schemeClr val="tx1"/>
              </a:buClr>
            </a:pPr>
            <a:r>
              <a:rPr lang="fr-FR" sz="1400" i="1">
                <a:solidFill>
                  <a:srgbClr val="5F5F5F"/>
                </a:solidFill>
                <a:latin typeface="Arial" charset="0"/>
              </a:rPr>
              <a:t>   Molière [1622-1673]</a:t>
            </a:r>
          </a:p>
          <a:p>
            <a:pPr marL="6350" indent="-6350">
              <a:lnSpc>
                <a:spcPct val="90000"/>
              </a:lnSpc>
              <a:spcBef>
                <a:spcPct val="20000"/>
              </a:spcBef>
              <a:buClr>
                <a:schemeClr val="tx1"/>
              </a:buClr>
              <a:buFontTx/>
              <a:buChar char="•"/>
            </a:pPr>
            <a:endParaRPr lang="fr-FR" sz="1400" i="1">
              <a:solidFill>
                <a:srgbClr val="5F5F5F"/>
              </a:solidFill>
              <a:latin typeface="Arial" charset="0"/>
            </a:endParaRPr>
          </a:p>
        </p:txBody>
      </p:sp>
      <p:sp>
        <p:nvSpPr>
          <p:cNvPr id="195590" name="Rectangle 10"/>
          <p:cNvSpPr>
            <a:spLocks noChangeArrowheads="1"/>
          </p:cNvSpPr>
          <p:nvPr/>
        </p:nvSpPr>
        <p:spPr bwMode="auto">
          <a:xfrm>
            <a:off x="2254250" y="2706688"/>
            <a:ext cx="3732213" cy="3646487"/>
          </a:xfrm>
          <a:prstGeom prst="rect">
            <a:avLst/>
          </a:prstGeom>
          <a:solidFill>
            <a:schemeClr val="bg1"/>
          </a:solidFill>
          <a:ln w="9525">
            <a:solidFill>
              <a:schemeClr val="tx1"/>
            </a:solidFill>
            <a:miter lim="800000"/>
            <a:headEnd/>
            <a:tailEnd/>
          </a:ln>
        </p:spPr>
        <p:txBody>
          <a:bodyPr wrap="none" lIns="92075" tIns="46038" rIns="92075" bIns="46038" anchor="ctr"/>
          <a:lstStyle/>
          <a:p>
            <a:pPr>
              <a:spcBef>
                <a:spcPct val="20000"/>
              </a:spcBef>
              <a:buClr>
                <a:srgbClr val="FF5050"/>
              </a:buClr>
              <a:buFontTx/>
              <a:buChar char="•"/>
            </a:pPr>
            <a:endParaRPr lang="fr-FR"/>
          </a:p>
        </p:txBody>
      </p:sp>
      <p:pic>
        <p:nvPicPr>
          <p:cNvPr id="195591"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500" y="2947988"/>
            <a:ext cx="3008313" cy="260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15048" name="Rectangle 12"/>
          <p:cNvSpPr>
            <a:spLocks noChangeArrowheads="1"/>
          </p:cNvSpPr>
          <p:nvPr/>
        </p:nvSpPr>
        <p:spPr bwMode="auto">
          <a:xfrm>
            <a:off x="2254250" y="2706688"/>
            <a:ext cx="3732213" cy="3646487"/>
          </a:xfrm>
          <a:prstGeom prst="rect">
            <a:avLst/>
          </a:prstGeom>
          <a:solidFill>
            <a:schemeClr val="bg1"/>
          </a:solidFill>
          <a:ln w="9525">
            <a:solidFill>
              <a:schemeClr val="bg2">
                <a:lumMod val="50000"/>
              </a:schemeClr>
            </a:solidFill>
            <a:miter lim="800000"/>
            <a:headEnd/>
            <a:tailEnd/>
          </a:ln>
        </p:spPr>
        <p:txBody>
          <a:bodyPr wrap="none" lIns="92075" tIns="46038" rIns="92075" bIns="46038" anchor="ctr"/>
          <a:lstStyle/>
          <a:p>
            <a:pPr>
              <a:spcBef>
                <a:spcPct val="20000"/>
              </a:spcBef>
              <a:buClr>
                <a:srgbClr val="FF5050"/>
              </a:buClr>
              <a:buFontTx/>
              <a:buChar char="•"/>
              <a:defRPr/>
            </a:pPr>
            <a:endParaRPr lang="fr-FR"/>
          </a:p>
        </p:txBody>
      </p:sp>
      <p:pic>
        <p:nvPicPr>
          <p:cNvPr id="195593" name="Picture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03500" y="2947988"/>
            <a:ext cx="3008313" cy="2606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95594" name="Text Box 14"/>
          <p:cNvSpPr txBox="1">
            <a:spLocks noChangeArrowheads="1"/>
          </p:cNvSpPr>
          <p:nvPr/>
        </p:nvSpPr>
        <p:spPr bwMode="auto">
          <a:xfrm>
            <a:off x="2668588" y="5572125"/>
            <a:ext cx="297021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fr-CH" sz="1200">
                <a:solidFill>
                  <a:schemeClr val="tx1">
                    <a:lumMod val="65000"/>
                    <a:lumOff val="35000"/>
                  </a:schemeClr>
                </a:solidFill>
                <a:latin typeface="Arial" charset="0"/>
              </a:rPr>
              <a:t>« Nous avons développé ces écrans spéciaux lorsque nous avons découvert le risque de dépassement des délais »</a:t>
            </a:r>
            <a:endParaRPr lang="fr-FR" sz="1200">
              <a:solidFill>
                <a:schemeClr val="tx1">
                  <a:lumMod val="65000"/>
                  <a:lumOff val="35000"/>
                </a:schemeClr>
              </a:solidFill>
              <a:latin typeface="Arial" charset="0"/>
            </a:endParaRPr>
          </a:p>
        </p:txBody>
      </p:sp>
      <p:sp>
        <p:nvSpPr>
          <p:cNvPr id="4" name="Titre 3"/>
          <p:cNvSpPr>
            <a:spLocks noGrp="1"/>
          </p:cNvSpPr>
          <p:nvPr>
            <p:ph type="title"/>
          </p:nvPr>
        </p:nvSpPr>
        <p:spPr/>
        <p:txBody>
          <a:bodyPr/>
          <a:lstStyle/>
          <a:p>
            <a:r>
              <a:rPr lang="en-US" err="1"/>
              <a:t>Réalisation</a:t>
            </a:r>
            <a:r>
              <a:rPr lang="en-US"/>
              <a:t> et ma</a:t>
            </a:r>
            <a:r>
              <a:rPr lang="fr-CH" err="1"/>
              <a:t>îtrise</a:t>
            </a:r>
            <a:endParaRPr lang="en-US"/>
          </a:p>
        </p:txBody>
      </p:sp>
      <p:sp>
        <p:nvSpPr>
          <p:cNvPr id="5" name="Espace réservé du texte 4"/>
          <p:cNvSpPr>
            <a:spLocks noGrp="1"/>
          </p:cNvSpPr>
          <p:nvPr>
            <p:ph type="body" sz="quarter" idx="10"/>
          </p:nvPr>
        </p:nvSpPr>
        <p:spPr/>
        <p:txBody>
          <a:bodyPr/>
          <a:lstStyle/>
          <a:p>
            <a:r>
              <a:rPr lang="en-US"/>
              <a:t>4</a:t>
            </a:r>
          </a:p>
        </p:txBody>
      </p:sp>
    </p:spTree>
    <p:extLst>
      <p:ext uri="{BB962C8B-B14F-4D97-AF65-F5344CB8AC3E}">
        <p14:creationId xmlns:p14="http://schemas.microsoft.com/office/powerpoint/2010/main" val="917017351"/>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ChangeArrowheads="1"/>
          </p:cNvSpPr>
          <p:nvPr/>
        </p:nvSpPr>
        <p:spPr bwMode="auto">
          <a:xfrm>
            <a:off x="317500" y="4381500"/>
            <a:ext cx="8299450" cy="140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Clr>
                <a:schemeClr val="tx1"/>
              </a:buClr>
              <a:buFontTx/>
              <a:buChar char="•"/>
            </a:pPr>
            <a:endParaRPr lang="fr-FR" sz="2200">
              <a:latin typeface="Arial" charset="0"/>
            </a:endParaRPr>
          </a:p>
        </p:txBody>
      </p:sp>
      <p:graphicFrame>
        <p:nvGraphicFramePr>
          <p:cNvPr id="1250308" name="Group 4"/>
          <p:cNvGraphicFramePr>
            <a:graphicFrameLocks noGrp="1"/>
          </p:cNvGraphicFramePr>
          <p:nvPr/>
        </p:nvGraphicFramePr>
        <p:xfrm>
          <a:off x="323850" y="1547813"/>
          <a:ext cx="8562975" cy="2859088"/>
        </p:xfrm>
        <a:graphic>
          <a:graphicData uri="http://schemas.openxmlformats.org/drawingml/2006/table">
            <a:tbl>
              <a:tblPr/>
              <a:tblGrid>
                <a:gridCol w="990600">
                  <a:extLst>
                    <a:ext uri="{9D8B030D-6E8A-4147-A177-3AD203B41FA5}">
                      <a16:colId xmlns:a16="http://schemas.microsoft.com/office/drawing/2014/main" val="20000"/>
                    </a:ext>
                  </a:extLst>
                </a:gridCol>
                <a:gridCol w="1358900">
                  <a:extLst>
                    <a:ext uri="{9D8B030D-6E8A-4147-A177-3AD203B41FA5}">
                      <a16:colId xmlns:a16="http://schemas.microsoft.com/office/drawing/2014/main" val="20001"/>
                    </a:ext>
                  </a:extLst>
                </a:gridCol>
                <a:gridCol w="1493838">
                  <a:extLst>
                    <a:ext uri="{9D8B030D-6E8A-4147-A177-3AD203B41FA5}">
                      <a16:colId xmlns:a16="http://schemas.microsoft.com/office/drawing/2014/main" val="20002"/>
                    </a:ext>
                  </a:extLst>
                </a:gridCol>
                <a:gridCol w="1454150">
                  <a:extLst>
                    <a:ext uri="{9D8B030D-6E8A-4147-A177-3AD203B41FA5}">
                      <a16:colId xmlns:a16="http://schemas.microsoft.com/office/drawing/2014/main" val="20003"/>
                    </a:ext>
                  </a:extLst>
                </a:gridCol>
                <a:gridCol w="1328737">
                  <a:extLst>
                    <a:ext uri="{9D8B030D-6E8A-4147-A177-3AD203B41FA5}">
                      <a16:colId xmlns:a16="http://schemas.microsoft.com/office/drawing/2014/main" val="20004"/>
                    </a:ext>
                  </a:extLst>
                </a:gridCol>
                <a:gridCol w="1936750">
                  <a:extLst>
                    <a:ext uri="{9D8B030D-6E8A-4147-A177-3AD203B41FA5}">
                      <a16:colId xmlns:a16="http://schemas.microsoft.com/office/drawing/2014/main" val="20005"/>
                    </a:ext>
                  </a:extLst>
                </a:gridCol>
              </a:tblGrid>
              <a:tr h="6286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Activités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fr-CH" sz="1600" b="0" i="0" u="none" strike="noStrike" cap="none" normalizeH="0" baseline="0">
                        <a:ln>
                          <a:noFill/>
                        </a:ln>
                        <a:solidFill>
                          <a:schemeClr val="tx1"/>
                        </a:solidFill>
                        <a:effectLst/>
                        <a:latin typeface="Arial" charset="0"/>
                        <a:ea typeface="ＭＳ Ｐゴシック" charset="0"/>
                        <a:cs typeface="ＭＳ Ｐゴシック"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Début prévu [début mois]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Durée prévue</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[mois]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Budgété</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[KF]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66"/>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Coût réel</a:t>
                      </a:r>
                      <a:b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b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[KF]</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 réalisé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99"/>
                    </a:solidFill>
                  </a:tcPr>
                </a:tc>
                <a:extLst>
                  <a:ext uri="{0D108BD9-81ED-4DB2-BD59-A6C34878D82A}">
                    <a16:rowId xmlns:a16="http://schemas.microsoft.com/office/drawing/2014/main" val="10000"/>
                  </a:ext>
                </a:extLst>
              </a:tr>
              <a:tr h="4587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15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B</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2200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C</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1500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800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50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D</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E</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3</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1000</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fr-CH" sz="1600" b="0" i="0" u="none" strike="noStrike" cap="none" normalizeH="0" baseline="0">
                          <a:ln>
                            <a:noFill/>
                          </a:ln>
                          <a:solidFill>
                            <a:schemeClr val="tx1"/>
                          </a:solidFill>
                          <a:effectLst/>
                          <a:latin typeface="Arial" charset="0"/>
                          <a:ea typeface="ＭＳ Ｐゴシック" charset="0"/>
                          <a:cs typeface="ＭＳ Ｐゴシック" charset="0"/>
                        </a:rPr>
                        <a:t>Pas commencé</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 name="Titre 1"/>
          <p:cNvSpPr>
            <a:spLocks noGrp="1"/>
          </p:cNvSpPr>
          <p:nvPr>
            <p:ph type="title"/>
          </p:nvPr>
        </p:nvSpPr>
        <p:spPr/>
        <p:txBody>
          <a:bodyPr/>
          <a:lstStyle/>
          <a:p>
            <a:r>
              <a:rPr lang="en-US" dirty="0"/>
              <a:t>Situation </a:t>
            </a:r>
            <a:r>
              <a:rPr lang="en-US" dirty="0" err="1"/>
              <a:t>en</a:t>
            </a:r>
            <a:r>
              <a:rPr lang="en-US" dirty="0"/>
              <a:t> fin de </a:t>
            </a:r>
            <a:r>
              <a:rPr lang="en-US" dirty="0" err="1"/>
              <a:t>mois</a:t>
            </a:r>
            <a:r>
              <a:rPr lang="en-US" dirty="0"/>
              <a:t> 2</a:t>
            </a:r>
          </a:p>
        </p:txBody>
      </p:sp>
    </p:spTree>
    <p:extLst>
      <p:ext uri="{BB962C8B-B14F-4D97-AF65-F5344CB8AC3E}">
        <p14:creationId xmlns:p14="http://schemas.microsoft.com/office/powerpoint/2010/main" val="1887826566"/>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p:txBody>
          <a:bodyPr/>
          <a:lstStyle/>
          <a:p>
            <a:r>
              <a:rPr lang="fr-FR">
                <a:latin typeface="Arial" charset="0"/>
                <a:ea typeface="ＭＳ Ｐゴシック" charset="0"/>
                <a:cs typeface="ＭＳ Ｐゴシック" charset="0"/>
              </a:rPr>
              <a:t>Le problème</a:t>
            </a:r>
          </a:p>
        </p:txBody>
      </p:sp>
      <p:graphicFrame>
        <p:nvGraphicFramePr>
          <p:cNvPr id="199682" name="Object 2"/>
          <p:cNvGraphicFramePr>
            <a:graphicFrameLocks noChangeAspect="1"/>
          </p:cNvGraphicFramePr>
          <p:nvPr>
            <p:extLst>
              <p:ext uri="{D42A27DB-BD31-4B8C-83A1-F6EECF244321}">
                <p14:modId xmlns:p14="http://schemas.microsoft.com/office/powerpoint/2010/main" val="594952863"/>
              </p:ext>
            </p:extLst>
          </p:nvPr>
        </p:nvGraphicFramePr>
        <p:xfrm>
          <a:off x="533400" y="2725738"/>
          <a:ext cx="800100" cy="2141537"/>
        </p:xfrm>
        <a:graphic>
          <a:graphicData uri="http://schemas.openxmlformats.org/presentationml/2006/ole">
            <mc:AlternateContent xmlns:mc="http://schemas.openxmlformats.org/markup-compatibility/2006">
              <mc:Choice xmlns:v="urn:schemas-microsoft-com:vml" Requires="v">
                <p:oleObj spid="_x0000_s114962" name="Clip" r:id="rId4" imgW="1296504" imgH="3933687" progId="MS_ClipArt_Gallery.2">
                  <p:embed/>
                </p:oleObj>
              </mc:Choice>
              <mc:Fallback>
                <p:oleObj name="Clip" r:id="rId4" imgW="1296504" imgH="3933687"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25738"/>
                        <a:ext cx="800100" cy="2141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99683" name="AutoShape 5"/>
          <p:cNvSpPr>
            <a:spLocks noChangeArrowheads="1"/>
          </p:cNvSpPr>
          <p:nvPr/>
        </p:nvSpPr>
        <p:spPr bwMode="auto">
          <a:xfrm>
            <a:off x="1143000" y="1662113"/>
            <a:ext cx="3448050" cy="1066800"/>
          </a:xfrm>
          <a:prstGeom prst="cloudCallout">
            <a:avLst>
              <a:gd name="adj1" fmla="val -51519"/>
              <a:gd name="adj2" fmla="val 46727"/>
            </a:avLst>
          </a:prstGeom>
          <a:gradFill rotWithShape="0">
            <a:gsLst>
              <a:gs pos="0">
                <a:srgbClr val="FFE1FF"/>
              </a:gs>
              <a:gs pos="50000">
                <a:srgbClr val="FFF6FF"/>
              </a:gs>
              <a:gs pos="100000">
                <a:srgbClr val="FFE1FF"/>
              </a:gs>
            </a:gsLst>
            <a:lin ang="5400000" scaled="1"/>
          </a:gradFill>
          <a:ln w="12700">
            <a:solidFill>
              <a:schemeClr val="tx1"/>
            </a:solidFill>
            <a:round/>
            <a:headEnd/>
            <a:tailEnd/>
          </a:ln>
        </p:spPr>
        <p:txBody>
          <a:bodyPr wrap="none" anchor="ctr"/>
          <a:lstStyle/>
          <a:p>
            <a:pPr algn="ctr"/>
            <a:r>
              <a:rPr lang="fr-FR" sz="2200">
                <a:solidFill>
                  <a:schemeClr val="tx1">
                    <a:lumMod val="65000"/>
                    <a:lumOff val="35000"/>
                  </a:schemeClr>
                </a:solidFill>
              </a:rPr>
              <a:t>Planification</a:t>
            </a:r>
            <a:br>
              <a:rPr lang="fr-FR" sz="2200">
                <a:solidFill>
                  <a:schemeClr val="tx1">
                    <a:lumMod val="65000"/>
                    <a:lumOff val="35000"/>
                  </a:schemeClr>
                </a:solidFill>
              </a:rPr>
            </a:br>
            <a:r>
              <a:rPr lang="fr-FR" sz="1800">
                <a:solidFill>
                  <a:schemeClr val="tx1">
                    <a:lumMod val="65000"/>
                    <a:lumOff val="35000"/>
                  </a:schemeClr>
                </a:solidFill>
              </a:rPr>
              <a:t>(image de la réalité future)</a:t>
            </a:r>
            <a:endParaRPr lang="fr-FR" sz="2200">
              <a:solidFill>
                <a:schemeClr val="tx1">
                  <a:lumMod val="65000"/>
                  <a:lumOff val="35000"/>
                </a:schemeClr>
              </a:solidFill>
            </a:endParaRPr>
          </a:p>
        </p:txBody>
      </p:sp>
      <p:sp>
        <p:nvSpPr>
          <p:cNvPr id="199684" name="AutoShape 6"/>
          <p:cNvSpPr>
            <a:spLocks noChangeArrowheads="1"/>
          </p:cNvSpPr>
          <p:nvPr/>
        </p:nvSpPr>
        <p:spPr bwMode="auto">
          <a:xfrm>
            <a:off x="4724400" y="2671763"/>
            <a:ext cx="4191000" cy="1771650"/>
          </a:xfrm>
          <a:prstGeom prst="irregularSeal2">
            <a:avLst/>
          </a:prstGeom>
          <a:gradFill rotWithShape="0">
            <a:gsLst>
              <a:gs pos="0">
                <a:srgbClr val="FFE1FF"/>
              </a:gs>
              <a:gs pos="50000">
                <a:srgbClr val="FFF6FF"/>
              </a:gs>
              <a:gs pos="100000">
                <a:srgbClr val="FFE1FF"/>
              </a:gs>
            </a:gsLst>
            <a:lin ang="5400000" scaled="1"/>
          </a:gradFill>
          <a:ln w="12700">
            <a:solidFill>
              <a:schemeClr val="tx1"/>
            </a:solidFill>
            <a:miter lim="800000"/>
            <a:headEnd/>
            <a:tailEnd/>
          </a:ln>
        </p:spPr>
        <p:txBody>
          <a:bodyPr wrap="none" anchor="ctr"/>
          <a:lstStyle/>
          <a:p>
            <a:pPr algn="ctr"/>
            <a:r>
              <a:rPr lang="fr-FR" sz="2200">
                <a:solidFill>
                  <a:schemeClr val="tx1">
                    <a:lumMod val="65000"/>
                    <a:lumOff val="35000"/>
                  </a:schemeClr>
                </a:solidFill>
              </a:rPr>
              <a:t>Réalité de la </a:t>
            </a:r>
            <a:br>
              <a:rPr lang="fr-FR" sz="2200">
                <a:solidFill>
                  <a:schemeClr val="tx1">
                    <a:lumMod val="65000"/>
                    <a:lumOff val="35000"/>
                  </a:schemeClr>
                </a:solidFill>
              </a:rPr>
            </a:br>
            <a:r>
              <a:rPr lang="fr-FR" sz="2200">
                <a:solidFill>
                  <a:schemeClr val="tx1">
                    <a:lumMod val="65000"/>
                    <a:lumOff val="35000"/>
                  </a:schemeClr>
                </a:solidFill>
              </a:rPr>
              <a:t>réalisation</a:t>
            </a:r>
          </a:p>
        </p:txBody>
      </p:sp>
      <p:sp>
        <p:nvSpPr>
          <p:cNvPr id="199685" name="AutoShape 7"/>
          <p:cNvSpPr>
            <a:spLocks noChangeArrowheads="1"/>
          </p:cNvSpPr>
          <p:nvPr/>
        </p:nvSpPr>
        <p:spPr bwMode="auto">
          <a:xfrm>
            <a:off x="2952750" y="3433763"/>
            <a:ext cx="1485900" cy="628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CC"/>
          </a:solidFill>
          <a:ln w="12700">
            <a:solidFill>
              <a:schemeClr val="tx1"/>
            </a:solidFill>
            <a:miter lim="800000"/>
            <a:headEnd/>
            <a:tailEnd/>
          </a:ln>
        </p:spPr>
        <p:txBody>
          <a:bodyPr wrap="none" anchor="ctr"/>
          <a:lstStyle/>
          <a:p>
            <a:endParaRPr lang="fr-FR">
              <a:solidFill>
                <a:schemeClr val="tx1">
                  <a:lumMod val="65000"/>
                  <a:lumOff val="35000"/>
                </a:schemeClr>
              </a:solidFill>
            </a:endParaRPr>
          </a:p>
        </p:txBody>
      </p:sp>
    </p:spTree>
    <p:extLst>
      <p:ext uri="{BB962C8B-B14F-4D97-AF65-F5344CB8AC3E}">
        <p14:creationId xmlns:p14="http://schemas.microsoft.com/office/powerpoint/2010/main" val="2628949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fr-CH">
                <a:latin typeface="Arial" charset="0"/>
                <a:ea typeface="ＭＳ Ｐゴシック" charset="0"/>
                <a:cs typeface="ＭＳ Ｐゴシック" charset="0"/>
              </a:rPr>
              <a:t>Définitions</a:t>
            </a:r>
            <a:endParaRPr lang="fr-FR">
              <a:latin typeface="Arial" charset="0"/>
              <a:ea typeface="ＭＳ Ｐゴシック" charset="0"/>
              <a:cs typeface="ＭＳ Ｐゴシック" charset="0"/>
            </a:endParaRPr>
          </a:p>
        </p:txBody>
      </p:sp>
      <p:sp>
        <p:nvSpPr>
          <p:cNvPr id="201730" name="Rectangle 3"/>
          <p:cNvSpPr>
            <a:spLocks noGrp="1" noChangeArrowheads="1"/>
          </p:cNvSpPr>
          <p:nvPr>
            <p:ph type="body" idx="1"/>
          </p:nvPr>
        </p:nvSpPr>
        <p:spPr>
          <a:xfrm>
            <a:off x="419100" y="1443038"/>
            <a:ext cx="8299450" cy="4144962"/>
          </a:xfrm>
        </p:spPr>
        <p:txBody>
          <a:bodyPr/>
          <a:lstStyle/>
          <a:p>
            <a:r>
              <a:rPr lang="fr-CH">
                <a:latin typeface="Arial" charset="0"/>
                <a:ea typeface="ＭＳ Ｐゴシック" charset="0"/>
                <a:cs typeface="ＭＳ Ｐゴシック" charset="0"/>
              </a:rPr>
              <a:t>Suivi : « où en est le projet? »</a:t>
            </a:r>
          </a:p>
          <a:p>
            <a:pPr lvl="1"/>
            <a:r>
              <a:rPr lang="fr-CH" b="1">
                <a:latin typeface="Arial" charset="0"/>
                <a:ea typeface="ＭＳ Ｐゴシック" charset="0"/>
              </a:rPr>
              <a:t>niveau d</a:t>
            </a:r>
            <a:r>
              <a:rPr lang="ja-JP" altLang="fr-CH" b="1">
                <a:latin typeface="Arial" charset="0"/>
                <a:ea typeface="ＭＳ Ｐゴシック" charset="0"/>
              </a:rPr>
              <a:t>’</a:t>
            </a:r>
            <a:r>
              <a:rPr lang="fr-CH" altLang="ja-JP" b="1">
                <a:latin typeface="Arial" charset="0"/>
                <a:ea typeface="ＭＳ Ｐゴシック" charset="0"/>
              </a:rPr>
              <a:t>aide à la décision</a:t>
            </a:r>
            <a:endParaRPr lang="fr-CH" altLang="ja-JP">
              <a:latin typeface="Arial" charset="0"/>
              <a:ea typeface="ＭＳ Ｐゴシック" charset="0"/>
            </a:endParaRPr>
          </a:p>
          <a:p>
            <a:pPr lvl="1"/>
            <a:r>
              <a:rPr lang="fr-CH">
                <a:latin typeface="Arial" charset="0"/>
                <a:ea typeface="ＭＳ Ｐゴシック" charset="0"/>
              </a:rPr>
              <a:t>collecter les données</a:t>
            </a:r>
          </a:p>
          <a:p>
            <a:pPr lvl="1">
              <a:buFont typeface="Arial" charset="0"/>
              <a:buNone/>
            </a:pPr>
            <a:endParaRPr lang="fr-CH">
              <a:latin typeface="Arial" charset="0"/>
              <a:ea typeface="ＭＳ Ｐゴシック" charset="0"/>
            </a:endParaRPr>
          </a:p>
          <a:p>
            <a:r>
              <a:rPr lang="fr-CH">
                <a:latin typeface="Arial" charset="0"/>
                <a:ea typeface="ＭＳ Ｐゴシック" charset="0"/>
                <a:cs typeface="ＭＳ Ｐゴシック" charset="0"/>
              </a:rPr>
              <a:t>Contrôle: « comment corriger? »</a:t>
            </a:r>
          </a:p>
          <a:p>
            <a:pPr lvl="1"/>
            <a:r>
              <a:rPr lang="fr-CH" b="1">
                <a:latin typeface="Arial" charset="0"/>
                <a:ea typeface="ＭＳ Ｐゴシック" charset="0"/>
              </a:rPr>
              <a:t>niveau de décision</a:t>
            </a:r>
          </a:p>
          <a:p>
            <a:pPr lvl="1"/>
            <a:r>
              <a:rPr lang="fr-CH">
                <a:latin typeface="Arial" charset="0"/>
                <a:ea typeface="ＭＳ Ｐゴシック" charset="0"/>
              </a:rPr>
              <a:t>basé sur le suivi</a:t>
            </a:r>
          </a:p>
          <a:p>
            <a:pPr lvl="1"/>
            <a:r>
              <a:rPr lang="fr-CH">
                <a:latin typeface="Arial" charset="0"/>
                <a:ea typeface="ＭＳ Ｐゴシック" charset="0"/>
              </a:rPr>
              <a:t>analyse des données</a:t>
            </a:r>
          </a:p>
          <a:p>
            <a:pPr lvl="1"/>
            <a:r>
              <a:rPr lang="fr-CH">
                <a:latin typeface="Arial" charset="0"/>
                <a:ea typeface="ＭＳ Ｐゴシック" charset="0"/>
              </a:rPr>
              <a:t>identification des problèmes</a:t>
            </a:r>
          </a:p>
          <a:p>
            <a:pPr lvl="1"/>
            <a:r>
              <a:rPr lang="fr-CH">
                <a:latin typeface="Arial" charset="0"/>
                <a:ea typeface="ＭＳ Ｐゴシック" charset="0"/>
              </a:rPr>
              <a:t>actions correctives</a:t>
            </a:r>
          </a:p>
          <a:p>
            <a:pPr lvl="1"/>
            <a:endParaRPr lang="fr-FR">
              <a:latin typeface="Arial" charset="0"/>
              <a:ea typeface="ＭＳ Ｐゴシック" charset="0"/>
            </a:endParaRPr>
          </a:p>
        </p:txBody>
      </p:sp>
      <p:pic>
        <p:nvPicPr>
          <p:cNvPr id="201731"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67463" y="1490663"/>
            <a:ext cx="2527300" cy="188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11"/>
          <p:cNvSpPr>
            <a:spLocks noChangeArrowheads="1"/>
          </p:cNvSpPr>
          <p:nvPr/>
        </p:nvSpPr>
        <p:spPr bwMode="auto">
          <a:xfrm rot="16200000">
            <a:off x="8428832" y="2839244"/>
            <a:ext cx="1039812" cy="215900"/>
          </a:xfrm>
          <a:prstGeom prst="rect">
            <a:avLst/>
          </a:prstGeom>
          <a:noFill/>
          <a:ln>
            <a:noFill/>
          </a:ln>
        </p:spPr>
        <p:txBody>
          <a:bodyPr wrap="none">
            <a:spAutoFit/>
          </a:bodyPr>
          <a:lstStyle/>
          <a:p>
            <a:pPr algn="r">
              <a:spcBef>
                <a:spcPct val="20000"/>
              </a:spcBef>
              <a:buClr>
                <a:srgbClr val="FF5050"/>
              </a:buClr>
              <a:defRPr/>
            </a:pPr>
            <a:r>
              <a:rPr lang="fr-FR" sz="800">
                <a:solidFill>
                  <a:schemeClr val="bg1">
                    <a:lumMod val="50000"/>
                  </a:schemeClr>
                </a:solidFill>
              </a:rPr>
              <a:t>source : www.sxc.hu</a:t>
            </a:r>
          </a:p>
        </p:txBody>
      </p:sp>
    </p:spTree>
    <p:extLst>
      <p:ext uri="{BB962C8B-B14F-4D97-AF65-F5344CB8AC3E}">
        <p14:creationId xmlns:p14="http://schemas.microsoft.com/office/powerpoint/2010/main" val="508971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noFill/>
        </p:spPr>
        <p:txBody>
          <a:bodyPr/>
          <a:lstStyle/>
          <a:p>
            <a:r>
              <a:rPr lang="fr-CH">
                <a:latin typeface="Arial" charset="0"/>
                <a:ea typeface="ＭＳ Ｐゴシック" charset="0"/>
                <a:cs typeface="ＭＳ Ｐゴシック" charset="0"/>
              </a:rPr>
              <a:t>Suivi et contrôle</a:t>
            </a:r>
            <a:endParaRPr lang="fr-CH" sz="1600">
              <a:latin typeface="Arial" charset="0"/>
              <a:ea typeface="ＭＳ Ｐゴシック" charset="0"/>
              <a:cs typeface="ＭＳ Ｐゴシック" charset="0"/>
            </a:endParaRPr>
          </a:p>
        </p:txBody>
      </p:sp>
      <p:sp>
        <p:nvSpPr>
          <p:cNvPr id="203778" name="Rectangle 3"/>
          <p:cNvSpPr>
            <a:spLocks noChangeArrowheads="1"/>
          </p:cNvSpPr>
          <p:nvPr/>
        </p:nvSpPr>
        <p:spPr bwMode="auto">
          <a:xfrm>
            <a:off x="3400425" y="4194175"/>
            <a:ext cx="23479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spcBef>
                <a:spcPct val="50000"/>
              </a:spcBef>
            </a:pPr>
            <a:endParaRPr lang="en-US" sz="1800">
              <a:latin typeface="Arial" charset="0"/>
            </a:endParaRPr>
          </a:p>
        </p:txBody>
      </p:sp>
      <p:sp>
        <p:nvSpPr>
          <p:cNvPr id="203779" name="Oval 4"/>
          <p:cNvSpPr>
            <a:spLocks noChangeArrowheads="1"/>
          </p:cNvSpPr>
          <p:nvPr/>
        </p:nvSpPr>
        <p:spPr bwMode="auto">
          <a:xfrm>
            <a:off x="3400425" y="4081463"/>
            <a:ext cx="2211388" cy="762000"/>
          </a:xfrm>
          <a:prstGeom prst="ellipse">
            <a:avLst/>
          </a:prstGeom>
          <a:solidFill>
            <a:schemeClr val="accent1">
              <a:lumMod val="40000"/>
              <a:lumOff val="60000"/>
            </a:schemeClr>
          </a:solidFill>
          <a:ln w="12700">
            <a:solidFill>
              <a:schemeClr val="tx1"/>
            </a:solidFill>
            <a:round/>
            <a:headEnd/>
            <a:tailEnd/>
          </a:ln>
        </p:spPr>
        <p:txBody>
          <a:bodyPr wrap="none" lIns="92075" tIns="46038" rIns="92075" bIns="46038" anchor="ctr"/>
          <a:lstStyle/>
          <a:p>
            <a:pPr algn="ctr"/>
            <a:r>
              <a:rPr lang="fr-CH" sz="1800">
                <a:solidFill>
                  <a:srgbClr val="5F5F5F"/>
                </a:solidFill>
              </a:rPr>
              <a:t>Maîtrise</a:t>
            </a:r>
          </a:p>
        </p:txBody>
      </p:sp>
      <p:grpSp>
        <p:nvGrpSpPr>
          <p:cNvPr id="203780" name="Group 5"/>
          <p:cNvGrpSpPr>
            <a:grpSpLocks/>
          </p:cNvGrpSpPr>
          <p:nvPr/>
        </p:nvGrpSpPr>
        <p:grpSpPr bwMode="auto">
          <a:xfrm>
            <a:off x="2555875" y="2736850"/>
            <a:ext cx="1758950" cy="879475"/>
            <a:chOff x="941" y="2831"/>
            <a:chExt cx="1252" cy="554"/>
          </a:xfrm>
          <a:solidFill>
            <a:schemeClr val="accent1">
              <a:lumMod val="40000"/>
              <a:lumOff val="60000"/>
            </a:schemeClr>
          </a:solidFill>
        </p:grpSpPr>
        <p:sp>
          <p:nvSpPr>
            <p:cNvPr id="203792" name="AutoShape 6"/>
            <p:cNvSpPr>
              <a:spLocks noChangeArrowheads="1"/>
            </p:cNvSpPr>
            <p:nvPr/>
          </p:nvSpPr>
          <p:spPr bwMode="auto">
            <a:xfrm>
              <a:off x="941" y="2831"/>
              <a:ext cx="1252"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203793" name="AutoShape 7"/>
            <p:cNvSpPr>
              <a:spLocks noChangeArrowheads="1"/>
            </p:cNvSpPr>
            <p:nvPr/>
          </p:nvSpPr>
          <p:spPr bwMode="auto">
            <a:xfrm>
              <a:off x="1030" y="2965"/>
              <a:ext cx="1058" cy="258"/>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Planification</a:t>
              </a:r>
            </a:p>
          </p:txBody>
        </p:sp>
      </p:grpSp>
      <p:grpSp>
        <p:nvGrpSpPr>
          <p:cNvPr id="33797" name="Group 8"/>
          <p:cNvGrpSpPr>
            <a:grpSpLocks/>
          </p:cNvGrpSpPr>
          <p:nvPr/>
        </p:nvGrpSpPr>
        <p:grpSpPr bwMode="auto">
          <a:xfrm>
            <a:off x="7004050" y="2736850"/>
            <a:ext cx="1819275" cy="866775"/>
            <a:chOff x="4231" y="2831"/>
            <a:chExt cx="1276" cy="519"/>
          </a:xfrm>
          <a:noFill/>
        </p:grpSpPr>
        <p:sp>
          <p:nvSpPr>
            <p:cNvPr id="33807" name="AutoShape 9"/>
            <p:cNvSpPr>
              <a:spLocks noChangeArrowheads="1"/>
            </p:cNvSpPr>
            <p:nvPr/>
          </p:nvSpPr>
          <p:spPr bwMode="auto">
            <a:xfrm>
              <a:off x="4231" y="2831"/>
              <a:ext cx="1276" cy="519"/>
            </a:xfrm>
            <a:prstGeom prst="roundRect">
              <a:avLst>
                <a:gd name="adj" fmla="val 16667"/>
              </a:avLst>
            </a:prstGeom>
            <a:grpFill/>
            <a:ln w="12700">
              <a:solidFill>
                <a:schemeClr val="tx1"/>
              </a:solidFill>
              <a:round/>
              <a:headEnd/>
              <a:tailEnd/>
            </a:ln>
          </p:spPr>
          <p:txBody>
            <a:bodyPr wrap="none" anchor="ctr"/>
            <a:lstStyle>
              <a:lvl1pPr>
                <a:spcBef>
                  <a:spcPct val="20000"/>
                </a:spcBef>
                <a:buClr>
                  <a:schemeClr val="tx1"/>
                </a:buClr>
                <a:buChar char="•"/>
                <a:defRPr sz="2200">
                  <a:solidFill>
                    <a:schemeClr val="tx1"/>
                  </a:solidFill>
                  <a:latin typeface="Arial" charset="0"/>
                  <a:ea typeface="ＭＳ Ｐゴシック" charset="-128"/>
                </a:defRPr>
              </a:lvl1pPr>
              <a:lvl2pPr marL="742950" indent="-285750">
                <a:spcBef>
                  <a:spcPct val="20000"/>
                </a:spcBef>
                <a:buClr>
                  <a:srgbClr val="5F5F5F"/>
                </a:buClr>
                <a:buFont typeface="Arial" charset="0"/>
                <a:buChar char="–"/>
                <a:defRPr sz="2000">
                  <a:solidFill>
                    <a:srgbClr val="5F5F5F"/>
                  </a:solidFill>
                  <a:latin typeface="Arial" charset="0"/>
                  <a:ea typeface="ＭＳ Ｐゴシック" charset="-128"/>
                </a:defRPr>
              </a:lvl2pPr>
              <a:lvl3pPr marL="1143000" indent="-228600">
                <a:spcBef>
                  <a:spcPct val="20000"/>
                </a:spcBef>
                <a:buClr>
                  <a:srgbClr val="777777"/>
                </a:buClr>
                <a:buChar char="•"/>
                <a:defRPr>
                  <a:solidFill>
                    <a:srgbClr val="777777"/>
                  </a:solidFill>
                  <a:latin typeface="Arial" charset="0"/>
                  <a:ea typeface="ＭＳ Ｐゴシック" charset="-128"/>
                </a:defRPr>
              </a:lvl3pPr>
              <a:lvl4pPr marL="1600200" indent="-228600">
                <a:spcBef>
                  <a:spcPct val="20000"/>
                </a:spcBef>
                <a:buClr>
                  <a:srgbClr val="777777"/>
                </a:buClr>
                <a:buFont typeface="Arial" charset="0"/>
                <a:buChar char="–"/>
                <a:defRPr sz="1400">
                  <a:solidFill>
                    <a:srgbClr val="777777"/>
                  </a:solidFill>
                  <a:latin typeface="Arial" charset="0"/>
                  <a:ea typeface="ＭＳ Ｐゴシック" charset="-128"/>
                </a:defRPr>
              </a:lvl4pPr>
              <a:lvl5pPr marL="2057400" indent="-228600">
                <a:spcBef>
                  <a:spcPct val="20000"/>
                </a:spcBef>
                <a:buClr>
                  <a:srgbClr val="777777"/>
                </a:buClr>
                <a:buChar char="»"/>
                <a:defRPr sz="1400">
                  <a:solidFill>
                    <a:srgbClr val="777777"/>
                  </a:solidFill>
                  <a:latin typeface="Arial" charset="0"/>
                  <a:ea typeface="ＭＳ Ｐゴシック" charset="-128"/>
                </a:defRPr>
              </a:lvl5pPr>
              <a:lvl6pPr marL="25146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6pPr>
              <a:lvl7pPr marL="29718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7pPr>
              <a:lvl8pPr marL="34290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8pPr>
              <a:lvl9pPr marL="38862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9pPr>
            </a:lstStyle>
            <a:p>
              <a:pPr>
                <a:buClr>
                  <a:srgbClr val="FF5050"/>
                </a:buClr>
                <a:defRPr/>
              </a:pPr>
              <a:endParaRPr lang="fr-FR" altLang="fr-FR" sz="2400">
                <a:latin typeface="Times New Roman" charset="0"/>
                <a:cs typeface="+mn-cs"/>
              </a:endParaRPr>
            </a:p>
          </p:txBody>
        </p:sp>
        <p:sp>
          <p:nvSpPr>
            <p:cNvPr id="33808" name="AutoShape 10"/>
            <p:cNvSpPr>
              <a:spLocks noChangeArrowheads="1"/>
            </p:cNvSpPr>
            <p:nvPr/>
          </p:nvSpPr>
          <p:spPr bwMode="auto">
            <a:xfrm>
              <a:off x="4417" y="2965"/>
              <a:ext cx="966" cy="245"/>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lvl1pPr>
                <a:spcBef>
                  <a:spcPct val="20000"/>
                </a:spcBef>
                <a:buClr>
                  <a:schemeClr val="tx1"/>
                </a:buClr>
                <a:buChar char="•"/>
                <a:defRPr sz="2200">
                  <a:solidFill>
                    <a:schemeClr val="tx1"/>
                  </a:solidFill>
                  <a:latin typeface="Arial" charset="0"/>
                  <a:ea typeface="ＭＳ Ｐゴシック" charset="-128"/>
                </a:defRPr>
              </a:lvl1pPr>
              <a:lvl2pPr marL="742950" indent="-285750">
                <a:spcBef>
                  <a:spcPct val="20000"/>
                </a:spcBef>
                <a:buClr>
                  <a:srgbClr val="5F5F5F"/>
                </a:buClr>
                <a:buFont typeface="Arial" charset="0"/>
                <a:buChar char="–"/>
                <a:defRPr sz="2000">
                  <a:solidFill>
                    <a:srgbClr val="5F5F5F"/>
                  </a:solidFill>
                  <a:latin typeface="Arial" charset="0"/>
                  <a:ea typeface="ＭＳ Ｐゴシック" charset="-128"/>
                </a:defRPr>
              </a:lvl2pPr>
              <a:lvl3pPr marL="1143000" indent="-228600">
                <a:spcBef>
                  <a:spcPct val="20000"/>
                </a:spcBef>
                <a:buClr>
                  <a:srgbClr val="777777"/>
                </a:buClr>
                <a:buChar char="•"/>
                <a:defRPr>
                  <a:solidFill>
                    <a:srgbClr val="777777"/>
                  </a:solidFill>
                  <a:latin typeface="Arial" charset="0"/>
                  <a:ea typeface="ＭＳ Ｐゴシック" charset="-128"/>
                </a:defRPr>
              </a:lvl3pPr>
              <a:lvl4pPr marL="1600200" indent="-228600">
                <a:spcBef>
                  <a:spcPct val="20000"/>
                </a:spcBef>
                <a:buClr>
                  <a:srgbClr val="777777"/>
                </a:buClr>
                <a:buFont typeface="Arial" charset="0"/>
                <a:buChar char="–"/>
                <a:defRPr sz="1400">
                  <a:solidFill>
                    <a:srgbClr val="777777"/>
                  </a:solidFill>
                  <a:latin typeface="Arial" charset="0"/>
                  <a:ea typeface="ＭＳ Ｐゴシック" charset="-128"/>
                </a:defRPr>
              </a:lvl4pPr>
              <a:lvl5pPr marL="2057400" indent="-228600">
                <a:spcBef>
                  <a:spcPct val="20000"/>
                </a:spcBef>
                <a:buClr>
                  <a:srgbClr val="777777"/>
                </a:buClr>
                <a:buChar char="»"/>
                <a:defRPr sz="1400">
                  <a:solidFill>
                    <a:srgbClr val="777777"/>
                  </a:solidFill>
                  <a:latin typeface="Arial" charset="0"/>
                  <a:ea typeface="ＭＳ Ｐゴシック" charset="-128"/>
                </a:defRPr>
              </a:lvl5pPr>
              <a:lvl6pPr marL="25146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6pPr>
              <a:lvl7pPr marL="29718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7pPr>
              <a:lvl8pPr marL="34290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8pPr>
              <a:lvl9pPr marL="3886200" indent="-228600" eaLnBrk="0" fontAlgn="base" hangingPunct="0">
                <a:spcBef>
                  <a:spcPct val="20000"/>
                </a:spcBef>
                <a:spcAft>
                  <a:spcPct val="0"/>
                </a:spcAft>
                <a:buClr>
                  <a:srgbClr val="777777"/>
                </a:buClr>
                <a:buChar char="»"/>
                <a:defRPr sz="1400">
                  <a:solidFill>
                    <a:srgbClr val="777777"/>
                  </a:solidFill>
                  <a:latin typeface="Arial" charset="0"/>
                  <a:ea typeface="ＭＳ Ｐゴシック" charset="-128"/>
                </a:defRPr>
              </a:lvl9pPr>
            </a:lstStyle>
            <a:p>
              <a:pPr algn="ctr">
                <a:spcBef>
                  <a:spcPct val="50000"/>
                </a:spcBef>
                <a:buClrTx/>
                <a:buFontTx/>
                <a:buNone/>
                <a:defRPr/>
              </a:pPr>
              <a:r>
                <a:rPr lang="fr-CH" altLang="fr-FR" sz="1800">
                  <a:solidFill>
                    <a:srgbClr val="5F5F5F"/>
                  </a:solidFill>
                  <a:latin typeface="Times New Roman" charset="0"/>
                  <a:cs typeface="+mn-cs"/>
                </a:rPr>
                <a:t>Clôture</a:t>
              </a:r>
            </a:p>
          </p:txBody>
        </p:sp>
      </p:grpSp>
      <p:grpSp>
        <p:nvGrpSpPr>
          <p:cNvPr id="203782" name="Group 11"/>
          <p:cNvGrpSpPr>
            <a:grpSpLocks/>
          </p:cNvGrpSpPr>
          <p:nvPr/>
        </p:nvGrpSpPr>
        <p:grpSpPr bwMode="auto">
          <a:xfrm>
            <a:off x="4794250" y="2736850"/>
            <a:ext cx="1730375" cy="879475"/>
            <a:chOff x="2610" y="2831"/>
            <a:chExt cx="1228" cy="554"/>
          </a:xfrm>
          <a:solidFill>
            <a:schemeClr val="accent1">
              <a:lumMod val="40000"/>
              <a:lumOff val="60000"/>
            </a:schemeClr>
          </a:solidFill>
        </p:grpSpPr>
        <p:sp>
          <p:nvSpPr>
            <p:cNvPr id="203790" name="AutoShape 12"/>
            <p:cNvSpPr>
              <a:spLocks noChangeArrowheads="1"/>
            </p:cNvSpPr>
            <p:nvPr/>
          </p:nvSpPr>
          <p:spPr bwMode="auto">
            <a:xfrm>
              <a:off x="2610" y="2831"/>
              <a:ext cx="1228" cy="554"/>
            </a:xfrm>
            <a:prstGeom prst="roundRect">
              <a:avLst>
                <a:gd name="adj" fmla="val 16667"/>
              </a:avLst>
            </a:prstGeom>
            <a:grpFill/>
            <a:ln w="12700">
              <a:solidFill>
                <a:schemeClr val="tx1"/>
              </a:solidFill>
              <a:round/>
              <a:headEnd/>
              <a:tailEnd/>
            </a:ln>
          </p:spPr>
          <p:txBody>
            <a:bodyPr wrap="none" anchor="ctr"/>
            <a:lstStyle/>
            <a:p>
              <a:pPr>
                <a:spcBef>
                  <a:spcPct val="20000"/>
                </a:spcBef>
                <a:buClr>
                  <a:srgbClr val="FF5050"/>
                </a:buClr>
                <a:buFontTx/>
                <a:buChar char="•"/>
              </a:pPr>
              <a:endParaRPr lang="fr-FR"/>
            </a:p>
          </p:txBody>
        </p:sp>
        <p:sp>
          <p:nvSpPr>
            <p:cNvPr id="203791" name="AutoShape 13"/>
            <p:cNvSpPr>
              <a:spLocks noChangeArrowheads="1"/>
            </p:cNvSpPr>
            <p:nvPr/>
          </p:nvSpPr>
          <p:spPr bwMode="auto">
            <a:xfrm>
              <a:off x="2699" y="2965"/>
              <a:ext cx="1059" cy="250"/>
            </a:xfrm>
            <a:prstGeom prst="roundRect">
              <a:avLst>
                <a:gd name="adj" fmla="val 16667"/>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lIns="92075" tIns="46038" rIns="92075" bIns="46038">
              <a:spAutoFit/>
            </a:bodyPr>
            <a:lstStyle/>
            <a:p>
              <a:pPr algn="ctr">
                <a:spcBef>
                  <a:spcPct val="50000"/>
                </a:spcBef>
              </a:pPr>
              <a:r>
                <a:rPr lang="fr-CH" sz="1800">
                  <a:solidFill>
                    <a:srgbClr val="5F5F5F"/>
                  </a:solidFill>
                </a:rPr>
                <a:t>Réalisation</a:t>
              </a:r>
            </a:p>
          </p:txBody>
        </p:sp>
      </p:grpSp>
      <p:sp>
        <p:nvSpPr>
          <p:cNvPr id="203783" name="AutoShape 14"/>
          <p:cNvSpPr>
            <a:spLocks noChangeArrowheads="1"/>
          </p:cNvSpPr>
          <p:nvPr/>
        </p:nvSpPr>
        <p:spPr bwMode="auto">
          <a:xfrm>
            <a:off x="450850" y="1593850"/>
            <a:ext cx="1787525" cy="893763"/>
          </a:xfrm>
          <a:prstGeom prst="roundRect">
            <a:avLst>
              <a:gd name="adj" fmla="val 16667"/>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2075" tIns="46038" rIns="92075" bIns="46038" anchor="ctr"/>
          <a:lstStyle/>
          <a:p>
            <a:pPr algn="ctr"/>
            <a:r>
              <a:rPr lang="fr-CH" sz="1800">
                <a:solidFill>
                  <a:srgbClr val="5F5F5F"/>
                </a:solidFill>
              </a:rPr>
              <a:t>Avant-projet</a:t>
            </a:r>
          </a:p>
        </p:txBody>
      </p:sp>
      <p:cxnSp>
        <p:nvCxnSpPr>
          <p:cNvPr id="203784" name="AutoShape 15"/>
          <p:cNvCxnSpPr>
            <a:cxnSpLocks noChangeShapeType="1"/>
            <a:stCxn id="203792" idx="3"/>
            <a:endCxn id="203790" idx="1"/>
          </p:cNvCxnSpPr>
          <p:nvPr/>
        </p:nvCxnSpPr>
        <p:spPr bwMode="auto">
          <a:xfrm>
            <a:off x="4314825" y="3176588"/>
            <a:ext cx="479425"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3785" name="AutoShape 16"/>
          <p:cNvCxnSpPr>
            <a:cxnSpLocks noChangeShapeType="1"/>
            <a:stCxn id="203790" idx="3"/>
          </p:cNvCxnSpPr>
          <p:nvPr/>
        </p:nvCxnSpPr>
        <p:spPr bwMode="auto">
          <a:xfrm flipV="1">
            <a:off x="6524625" y="3170238"/>
            <a:ext cx="479425" cy="635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203786" name="AutoShape 17"/>
          <p:cNvCxnSpPr>
            <a:cxnSpLocks noChangeShapeType="1"/>
            <a:stCxn id="203779" idx="7"/>
            <a:endCxn id="203790" idx="2"/>
          </p:cNvCxnSpPr>
          <p:nvPr/>
        </p:nvCxnSpPr>
        <p:spPr bwMode="auto">
          <a:xfrm flipV="1">
            <a:off x="5287963" y="3616325"/>
            <a:ext cx="371475" cy="576263"/>
          </a:xfrm>
          <a:prstGeom prst="straightConnector1">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203787" name="AutoShape 18"/>
          <p:cNvCxnSpPr>
            <a:cxnSpLocks noChangeShapeType="1"/>
            <a:stCxn id="203779" idx="1"/>
            <a:endCxn id="203792" idx="2"/>
          </p:cNvCxnSpPr>
          <p:nvPr/>
        </p:nvCxnSpPr>
        <p:spPr bwMode="auto">
          <a:xfrm flipH="1" flipV="1">
            <a:off x="3435350" y="3616325"/>
            <a:ext cx="288925" cy="576263"/>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3788" name="Line 19"/>
          <p:cNvSpPr>
            <a:spLocks noChangeShapeType="1"/>
          </p:cNvSpPr>
          <p:nvPr/>
        </p:nvSpPr>
        <p:spPr bwMode="auto">
          <a:xfrm>
            <a:off x="1997075" y="2505075"/>
            <a:ext cx="538163" cy="4762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2075" tIns="46038" rIns="92075" bIns="46038"/>
          <a:lstStyle/>
          <a:p>
            <a:endParaRPr lang="fr-FR"/>
          </a:p>
        </p:txBody>
      </p:sp>
      <p:sp>
        <p:nvSpPr>
          <p:cNvPr id="203789" name="ZoneTexte 1"/>
          <p:cNvSpPr txBox="1">
            <a:spLocks noChangeArrowheads="1"/>
          </p:cNvSpPr>
          <p:nvPr/>
        </p:nvSpPr>
        <p:spPr bwMode="auto">
          <a:xfrm>
            <a:off x="3835400" y="5080905"/>
            <a:ext cx="1544012"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fr-FR" sz="2000">
                <a:solidFill>
                  <a:schemeClr val="tx2"/>
                </a:solidFill>
              </a:rPr>
              <a:t>Feedback sur</a:t>
            </a:r>
          </a:p>
          <a:p>
            <a:r>
              <a:rPr lang="fr-FR" sz="2000">
                <a:solidFill>
                  <a:schemeClr val="tx2"/>
                </a:solidFill>
              </a:rPr>
              <a:t>- </a:t>
            </a:r>
            <a:r>
              <a:rPr lang="fr-FR" sz="2000" err="1">
                <a:solidFill>
                  <a:schemeClr val="tx2"/>
                </a:solidFill>
              </a:rPr>
              <a:t>co</a:t>
            </a:r>
            <a:r>
              <a:rPr lang="fr-CH" sz="2000" err="1">
                <a:solidFill>
                  <a:schemeClr val="tx2"/>
                </a:solidFill>
              </a:rPr>
              <a:t>ûts</a:t>
            </a:r>
            <a:endParaRPr lang="fr-CH" sz="2000">
              <a:solidFill>
                <a:schemeClr val="tx2"/>
              </a:solidFill>
            </a:endParaRPr>
          </a:p>
          <a:p>
            <a:r>
              <a:rPr lang="fr-CH" sz="2000">
                <a:solidFill>
                  <a:schemeClr val="tx2"/>
                </a:solidFill>
              </a:rPr>
              <a:t>- délais</a:t>
            </a:r>
          </a:p>
          <a:p>
            <a:r>
              <a:rPr lang="fr-CH" sz="2000">
                <a:solidFill>
                  <a:schemeClr val="tx2"/>
                </a:solidFill>
              </a:rPr>
              <a:t>- qualité</a:t>
            </a:r>
            <a:endParaRPr lang="fr-FR" sz="2000">
              <a:solidFill>
                <a:schemeClr val="tx2"/>
              </a:solidFill>
            </a:endParaRPr>
          </a:p>
        </p:txBody>
      </p:sp>
    </p:spTree>
    <p:extLst>
      <p:ext uri="{BB962C8B-B14F-4D97-AF65-F5344CB8AC3E}">
        <p14:creationId xmlns:p14="http://schemas.microsoft.com/office/powerpoint/2010/main" val="751513750"/>
      </p:ext>
    </p:extLst>
  </p:cSld>
  <p:clrMapOvr>
    <a:masterClrMapping/>
  </p:clrMapOvr>
  <p:transition spd="slow"/>
</p:sld>
</file>

<file path=ppt/theme/theme1.xml><?xml version="1.0" encoding="utf-8"?>
<a:theme xmlns:a="http://schemas.openxmlformats.org/drawingml/2006/main" name="cours GP">
  <a:themeElements>
    <a:clrScheme name="Personnalisée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urs GP">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5050"/>
          </a:buClr>
          <a:buSzTx/>
          <a:buFontTx/>
          <a:buChar char="•"/>
          <a:tabLst/>
          <a:defRPr kumimoji="0" lang="fr-CH"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5050"/>
          </a:buClr>
          <a:buSzTx/>
          <a:buFontTx/>
          <a:buChar char="•"/>
          <a:tabLst/>
          <a:defRPr kumimoji="0" lang="fr-CH"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ours G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urs G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urs G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urs G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urs G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urs G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urs G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ours GP 8">
        <a:dk1>
          <a:srgbClr val="000099"/>
        </a:dk1>
        <a:lt1>
          <a:srgbClr val="FFFFFF"/>
        </a:lt1>
        <a:dk2>
          <a:srgbClr val="000099"/>
        </a:dk2>
        <a:lt2>
          <a:srgbClr val="B2B2B2"/>
        </a:lt2>
        <a:accent1>
          <a:srgbClr val="CCCCFF"/>
        </a:accent1>
        <a:accent2>
          <a:srgbClr val="00CCFF"/>
        </a:accent2>
        <a:accent3>
          <a:srgbClr val="FFFFFF"/>
        </a:accent3>
        <a:accent4>
          <a:srgbClr val="000082"/>
        </a:accent4>
        <a:accent5>
          <a:srgbClr val="E2E2FF"/>
        </a:accent5>
        <a:accent6>
          <a:srgbClr val="00B9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12935</TotalTime>
  <Words>5608</Words>
  <Application>Microsoft Macintosh PowerPoint</Application>
  <PresentationFormat>Affichage à l'écran (4:3)</PresentationFormat>
  <Paragraphs>1473</Paragraphs>
  <Slides>138</Slides>
  <Notes>113</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4</vt:i4>
      </vt:variant>
      <vt:variant>
        <vt:lpstr>Titres des diapositives</vt:lpstr>
      </vt:variant>
      <vt:variant>
        <vt:i4>138</vt:i4>
      </vt:variant>
    </vt:vector>
  </HeadingPairs>
  <TitlesOfParts>
    <vt:vector size="147" baseType="lpstr">
      <vt:lpstr>Arial</vt:lpstr>
      <vt:lpstr>Comic Sans MS</vt:lpstr>
      <vt:lpstr>Symbol</vt:lpstr>
      <vt:lpstr>Times New Roman</vt:lpstr>
      <vt:lpstr>cours GP</vt:lpstr>
      <vt:lpstr>…quation</vt:lpstr>
      <vt:lpstr>Équation</vt:lpstr>
      <vt:lpstr>Clip</vt:lpstr>
      <vt:lpstr>Equation</vt:lpstr>
      <vt:lpstr>Présentation PowerPoint</vt:lpstr>
      <vt:lpstr>Objectifs</vt:lpstr>
      <vt:lpstr>Programme</vt:lpstr>
      <vt:lpstr>Project Management Simulation</vt:lpstr>
      <vt:lpstr>Bibliographie chronologique sélective</vt:lpstr>
      <vt:lpstr>Vue d'ensemble</vt:lpstr>
      <vt:lpstr>Introduction </vt:lpstr>
      <vt:lpstr>Exemples de projets ?</vt:lpstr>
      <vt:lpstr>Présentation PowerPoint</vt:lpstr>
      <vt:lpstr>Projets et activités traditionnelles </vt:lpstr>
      <vt:lpstr>Définitions : projet</vt:lpstr>
      <vt:lpstr>Triangle O-C-D (Objectif-Coûts-Délais)</vt:lpstr>
      <vt:lpstr>Fixer les priorités</vt:lpstr>
      <vt:lpstr>Définitions : gestion et management de projet</vt:lpstr>
      <vt:lpstr>Différence entre les deux définitions ?</vt:lpstr>
      <vt:lpstr>Découpage en phases</vt:lpstr>
      <vt:lpstr>Phase d’Avant-projet (démarrage, lancement, conception)</vt:lpstr>
      <vt:lpstr>Phase de Planification</vt:lpstr>
      <vt:lpstr>Phase de Réalisation</vt:lpstr>
      <vt:lpstr>Phase de Clôture (Terminaison)</vt:lpstr>
      <vt:lpstr>Présentation PowerPoint</vt:lpstr>
      <vt:lpstr>Approches traditionnelles</vt:lpstr>
      <vt:lpstr>Approches « Agiles »</vt:lpstr>
      <vt:lpstr>Avant-projet - Planification</vt:lpstr>
      <vt:lpstr>Réalisation</vt:lpstr>
      <vt:lpstr>Clôture</vt:lpstr>
      <vt:lpstr>6 fonctions de base du management de projet </vt:lpstr>
      <vt:lpstr>Exercice: Intensité des fonctions de management</vt:lpstr>
      <vt:lpstr>Avant-projet</vt:lpstr>
      <vt:lpstr>Proposition de projet</vt:lpstr>
      <vt:lpstr>Description du contexte et du problème</vt:lpstr>
      <vt:lpstr>Objectifs: comment mettre de l'ordre?</vt:lpstr>
      <vt:lpstr>Hiérarchiser les objectifs</vt:lpstr>
      <vt:lpstr>Sens de la démarche</vt:lpstr>
      <vt:lpstr>Remarques sur la démarche</vt:lpstr>
      <vt:lpstr>Remarques sur la démarche</vt:lpstr>
      <vt:lpstr>Remarques sur la démarche</vt:lpstr>
      <vt:lpstr>Macro Planning</vt:lpstr>
      <vt:lpstr>Coûts et recettes</vt:lpstr>
      <vt:lpstr>Indicateurs financiers : ROI</vt:lpstr>
      <vt:lpstr>Indicateurs financiers: VAN</vt:lpstr>
      <vt:lpstr>Indicateurs financiers: TRI</vt:lpstr>
      <vt:lpstr>Indicateurs financiers: Délai de récupération</vt:lpstr>
      <vt:lpstr>Contraintes de réalisation</vt:lpstr>
      <vt:lpstr>Analyses de faisabilité</vt:lpstr>
      <vt:lpstr>Risques</vt:lpstr>
      <vt:lpstr>Risques: processus</vt:lpstr>
      <vt:lpstr>Risques: identification</vt:lpstr>
      <vt:lpstr>Risques: évaluation</vt:lpstr>
      <vt:lpstr>Risques: évaluation fréquence</vt:lpstr>
      <vt:lpstr>Risques: évaluation impact</vt:lpstr>
      <vt:lpstr>Risques: évaluation - synthèse</vt:lpstr>
      <vt:lpstr>Risques: classification</vt:lpstr>
      <vt:lpstr>Risques: proposition de réponses</vt:lpstr>
      <vt:lpstr>Typologie de risques: exemple</vt:lpstr>
      <vt:lpstr>Organisation: Comité de pilotage (CoPil)</vt:lpstr>
      <vt:lpstr>Facteurs de succès</vt:lpstr>
      <vt:lpstr>Critères de succès</vt:lpstr>
      <vt:lpstr>Cadre Logique (Adaptation du Logical Frame)</vt:lpstr>
      <vt:lpstr>Contexte</vt:lpstr>
      <vt:lpstr>Avant-projet</vt:lpstr>
      <vt:lpstr>Démo simulation</vt:lpstr>
      <vt:lpstr>Sources d'information</vt:lpstr>
      <vt:lpstr>Accès simulation</vt:lpstr>
      <vt:lpstr>Planification</vt:lpstr>
      <vt:lpstr>En pratique...</vt:lpstr>
      <vt:lpstr>En pratique...</vt:lpstr>
      <vt:lpstr>Décomposer le projet</vt:lpstr>
      <vt:lpstr>Work Breakdown Structure (WBS)</vt:lpstr>
      <vt:lpstr>PBS ou WBS ?</vt:lpstr>
      <vt:lpstr>Transformer en une liste</vt:lpstr>
      <vt:lpstr>Estimation de la durée des activités élémentaires</vt:lpstr>
      <vt:lpstr>Estimation de la durée des activités</vt:lpstr>
      <vt:lpstr>Activités similaires</vt:lpstr>
      <vt:lpstr>Données historiques</vt:lpstr>
      <vt:lpstr>Méthode « Des Trois Points"</vt:lpstr>
      <vt:lpstr>Méthode Delphi</vt:lpstr>
      <vt:lpstr>Diagramme de Gantt (des tâches)</vt:lpstr>
      <vt:lpstr>Jalons</vt:lpstr>
      <vt:lpstr>Dépendances chronologiques</vt:lpstr>
      <vt:lpstr>Réseau d’activités (PERT, organigramme des tâches) </vt:lpstr>
      <vt:lpstr>Types de liens</vt:lpstr>
      <vt:lpstr>Topologie du réseau d’activités</vt:lpstr>
      <vt:lpstr>Topologie du réseau d’activités</vt:lpstr>
      <vt:lpstr>Marge totale</vt:lpstr>
      <vt:lpstr>Marge libre</vt:lpstr>
      <vt:lpstr>Affectation des ressources</vt:lpstr>
      <vt:lpstr>Gantt des ressources</vt:lpstr>
      <vt:lpstr>Utilisation des ressources</vt:lpstr>
      <vt:lpstr>Durées </vt:lpstr>
      <vt:lpstr>Charges</vt:lpstr>
      <vt:lpstr>Optimisation de la planification</vt:lpstr>
      <vt:lpstr>Simulation : Planification</vt:lpstr>
      <vt:lpstr>A vous de jouer !</vt:lpstr>
      <vt:lpstr>Réalisation et maîtrise</vt:lpstr>
      <vt:lpstr>Situation en fin de mois 2</vt:lpstr>
      <vt:lpstr>Le problème</vt:lpstr>
      <vt:lpstr>Définitions</vt:lpstr>
      <vt:lpstr>Suivi et contrôle</vt:lpstr>
      <vt:lpstr>Gantt de Suivi (Tracking Gantt Chart)</vt:lpstr>
      <vt:lpstr>Planning des jalons (Milestones trendchart)</vt:lpstr>
      <vt:lpstr>Planning des jalons (Milstones trend chart)</vt:lpstr>
      <vt:lpstr>Gantt suivi ou Planning jalons ?</vt:lpstr>
      <vt:lpstr>EVM : Earned Value Management</vt:lpstr>
      <vt:lpstr>EVM - Bases</vt:lpstr>
      <vt:lpstr>EVM</vt:lpstr>
      <vt:lpstr>PV: Planned Value</vt:lpstr>
      <vt:lpstr>AC : Actual Cost</vt:lpstr>
      <vt:lpstr>EV: Earned Value</vt:lpstr>
      <vt:lpstr>SPI : Schedule Performance Index</vt:lpstr>
      <vt:lpstr>CPI : Cost Performance Index</vt:lpstr>
      <vt:lpstr>EVM - Indice de performance global</vt:lpstr>
      <vt:lpstr>Estimated At Completion (EAC) - 1ère méthode</vt:lpstr>
      <vt:lpstr>Estimated At Completion (EAC) - 2ème méthode</vt:lpstr>
      <vt:lpstr>Estimated At Completion (EAC) - 3ème méthode</vt:lpstr>
      <vt:lpstr>Estimated At Completion (EAC) - 4ème méthode</vt:lpstr>
      <vt:lpstr>Situation en fin de mois 2</vt:lpstr>
      <vt:lpstr>Sémaphore</vt:lpstr>
      <vt:lpstr>Avantages, inconvénients  ?</vt:lpstr>
      <vt:lpstr>Extension: des livrables aux objectifs</vt:lpstr>
      <vt:lpstr>Gestion des modifications (changements)</vt:lpstr>
      <vt:lpstr>Comprendre la requête…</vt:lpstr>
      <vt:lpstr>Processus</vt:lpstr>
      <vt:lpstr>Formulaire de gestion des modifications</vt:lpstr>
      <vt:lpstr>Clôture</vt:lpstr>
      <vt:lpstr>Une question de pondération...</vt:lpstr>
      <vt:lpstr>Impact de la Clôture</vt:lpstr>
      <vt:lpstr>Contenu</vt:lpstr>
      <vt:lpstr>Simulation : Réalisation et clôture</vt:lpstr>
      <vt:lpstr>Spécificités Agile</vt:lpstr>
      <vt:lpstr>Du cascade à l'Agile</vt:lpstr>
      <vt:lpstr>Du cascade à l'Agile</vt:lpstr>
      <vt:lpstr>Du cascade à l'Agile</vt:lpstr>
      <vt:lpstr>Avant-projet Agile</vt:lpstr>
      <vt:lpstr>Planification Agile </vt:lpstr>
      <vt:lpstr>Planification Agile </vt:lpstr>
      <vt:lpstr>Réalisation Agile </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de projet</dc:title>
  <dc:creator>Dominique Jaccard</dc:creator>
  <cp:lastModifiedBy>Jaccard Dominique</cp:lastModifiedBy>
  <cp:revision>696</cp:revision>
  <cp:lastPrinted>2016-06-13T13:52:05Z</cp:lastPrinted>
  <dcterms:created xsi:type="dcterms:W3CDTF">1998-01-27T18:58:06Z</dcterms:created>
  <dcterms:modified xsi:type="dcterms:W3CDTF">2021-02-02T08:26:02Z</dcterms:modified>
</cp:coreProperties>
</file>